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470" r:id="rId8"/>
    <p:sldId id="459" r:id="rId9"/>
    <p:sldId id="497" r:id="rId10"/>
    <p:sldId id="499" r:id="rId11"/>
    <p:sldId id="500" r:id="rId12"/>
    <p:sldId id="501" r:id="rId13"/>
    <p:sldId id="502"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97" d="100"/>
          <a:sy n="97" d="100"/>
        </p:scale>
        <p:origin x="1338" y="7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07/05/2024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5/7/2024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5/7/2024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5/7/2024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5/7/2024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5/7/2024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5/7/2024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5/7/2024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5/7/2024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5/7/2024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5/7/2024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5/7/2024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5/7/2024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5/7/2024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5/7/2024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5/7/2024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5/7/2024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5/7/2024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5/7/2024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5/7/2024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30.04.2024</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F6E1B575-7823-619A-66E0-75D7BDDCC46C}"/>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3E74B7CD-84BD-B4EB-A3C9-4203F2267B7A}"/>
              </a:ext>
            </a:extLst>
          </p:cNvPr>
          <p:cNvPicPr>
            <a:picLocks noChangeAspect="1"/>
          </p:cNvPicPr>
          <p:nvPr/>
        </p:nvPicPr>
        <p:blipFill>
          <a:blip r:embed="rId3"/>
          <a:stretch>
            <a:fillRect/>
          </a:stretch>
        </p:blipFill>
        <p:spPr>
          <a:xfrm>
            <a:off x="4754571" y="2349500"/>
            <a:ext cx="4200508" cy="3566469"/>
          </a:xfrm>
          <a:prstGeom prst="rect">
            <a:avLst/>
          </a:prstGeom>
        </p:spPr>
      </p:pic>
    </p:spTree>
    <p:extLst>
      <p:ext uri="{BB962C8B-B14F-4D97-AF65-F5344CB8AC3E}">
        <p14:creationId xmlns:p14="http://schemas.microsoft.com/office/powerpoint/2010/main" val="777567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28A2F43D-3E3D-78E9-9922-166CDB540340}"/>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52FF33F2-8D40-FB3C-47EA-B100A8B31406}"/>
              </a:ext>
            </a:extLst>
          </p:cNvPr>
          <p:cNvPicPr>
            <a:picLocks noChangeAspect="1"/>
          </p:cNvPicPr>
          <p:nvPr/>
        </p:nvPicPr>
        <p:blipFill>
          <a:blip r:embed="rId3"/>
          <a:stretch>
            <a:fillRect/>
          </a:stretch>
        </p:blipFill>
        <p:spPr>
          <a:xfrm>
            <a:off x="4754571" y="2349500"/>
            <a:ext cx="4200508" cy="3566469"/>
          </a:xfrm>
          <a:prstGeom prst="rect">
            <a:avLst/>
          </a:prstGeom>
        </p:spPr>
      </p:pic>
    </p:spTree>
    <p:extLst>
      <p:ext uri="{BB962C8B-B14F-4D97-AF65-F5344CB8AC3E}">
        <p14:creationId xmlns:p14="http://schemas.microsoft.com/office/powerpoint/2010/main" val="61011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- 2024</a:t>
            </a:r>
          </a:p>
        </p:txBody>
      </p:sp>
      <p:pic>
        <p:nvPicPr>
          <p:cNvPr id="3" name="EURUSD_ImageALLOC">
            <a:extLst>
              <a:ext uri="{FF2B5EF4-FFF2-40B4-BE49-F238E27FC236}">
                <a16:creationId xmlns:a16="http://schemas.microsoft.com/office/drawing/2014/main" id="{212F95C5-E567-9763-9FB7-7A2E0C73BAC4}"/>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F81322CE-1135-42CF-F990-F094007FAD45}"/>
              </a:ext>
            </a:extLst>
          </p:cNvPr>
          <p:cNvPicPr>
            <a:picLocks noChangeAspect="1"/>
          </p:cNvPicPr>
          <p:nvPr/>
        </p:nvPicPr>
        <p:blipFill>
          <a:blip r:embed="rId3"/>
          <a:stretch>
            <a:fillRect/>
          </a:stretch>
        </p:blipFill>
        <p:spPr>
          <a:xfrm>
            <a:off x="4754571" y="2349500"/>
            <a:ext cx="4200508" cy="3566469"/>
          </a:xfrm>
          <a:prstGeom prst="rect">
            <a:avLst/>
          </a:prstGeom>
        </p:spPr>
      </p:pic>
    </p:spTree>
    <p:extLst>
      <p:ext uri="{BB962C8B-B14F-4D97-AF65-F5344CB8AC3E}">
        <p14:creationId xmlns:p14="http://schemas.microsoft.com/office/powerpoint/2010/main" val="1630840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372D6160-3248-BBB5-A410-07ABF973B5AE}"/>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B724A292-3CE1-9048-39EF-EDE48F4689BC}"/>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779A276C-2F28-DD47-869F-C66E76127A81}"/>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2724517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54A69D94-4736-8EA1-EF38-CE9F56F80822}"/>
              </a:ext>
            </a:extLst>
          </p:cNvPr>
          <p:cNvPicPr>
            <a:picLocks noChangeAspect="1"/>
          </p:cNvPicPr>
          <p:nvPr/>
        </p:nvPicPr>
        <p:blipFill>
          <a:blip r:embed="rId2"/>
          <a:stretch>
            <a:fillRect/>
          </a:stretch>
        </p:blipFill>
        <p:spPr>
          <a:xfrm>
            <a:off x="824479" y="1270000"/>
            <a:ext cx="7382896" cy="5029636"/>
          </a:xfrm>
          <a:prstGeom prst="rect">
            <a:avLst/>
          </a:prstGeom>
        </p:spPr>
      </p:pic>
    </p:spTree>
    <p:extLst>
      <p:ext uri="{BB962C8B-B14F-4D97-AF65-F5344CB8AC3E}">
        <p14:creationId xmlns:p14="http://schemas.microsoft.com/office/powerpoint/2010/main" val="1957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E4985C9A-7ED3-6550-8114-651EE0F2E768}"/>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4AA00988-E884-30CE-7298-1CAC8124C0B8}"/>
              </a:ext>
            </a:extLst>
          </p:cNvPr>
          <p:cNvPicPr>
            <a:picLocks noChangeAspect="1"/>
          </p:cNvPicPr>
          <p:nvPr/>
        </p:nvPicPr>
        <p:blipFill>
          <a:blip r:embed="rId3"/>
          <a:stretch>
            <a:fillRect/>
          </a:stretch>
        </p:blipFill>
        <p:spPr>
          <a:xfrm>
            <a:off x="4754571" y="2349500"/>
            <a:ext cx="4200508" cy="3566469"/>
          </a:xfrm>
          <a:prstGeom prst="rect">
            <a:avLst/>
          </a:prstGeom>
        </p:spPr>
      </p:pic>
    </p:spTree>
    <p:extLst>
      <p:ext uri="{BB962C8B-B14F-4D97-AF65-F5344CB8AC3E}">
        <p14:creationId xmlns:p14="http://schemas.microsoft.com/office/powerpoint/2010/main" val="55922461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5695</TotalTime>
  <Words>635</Words>
  <Application>Microsoft Office PowerPoint</Application>
  <PresentationFormat>Affichage à l'écran (4:3)</PresentationFormat>
  <Paragraphs>65</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- 2021</vt:lpstr>
      <vt:lpstr>EURUSD - 2022</vt:lpstr>
      <vt:lpstr>EURUSD - 2023</vt:lpstr>
      <vt:lpstr>EURUSD - 2024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Laura Mosca</cp:lastModifiedBy>
  <cp:revision>699</cp:revision>
  <cp:lastPrinted>2012-02-01T10:00:25Z</cp:lastPrinted>
  <dcterms:created xsi:type="dcterms:W3CDTF">2010-04-23T15:09:35Z</dcterms:created>
  <dcterms:modified xsi:type="dcterms:W3CDTF">2024-05-07T07:18:51Z</dcterms:modified>
</cp:coreProperties>
</file>