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2" d="100"/>
          <a:sy n="102" d="100"/>
        </p:scale>
        <p:origin x="143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04/06/2024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6/4/2024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6/4/2024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6/4/2024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6/4/2024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6/4/2024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6/4/2024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6/4/2024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6/4/2024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6/4/2024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6/4/2024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6/4/2024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6/4/2024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6/4/2024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6/4/2024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6/4/2024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6/4/2024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6/4/2024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6/4/2024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31.05.2024</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7" name="Picture 6">
            <a:extLst>
              <a:ext uri="{FF2B5EF4-FFF2-40B4-BE49-F238E27FC236}">
                <a16:creationId xmlns:a16="http://schemas.microsoft.com/office/drawing/2014/main" id="{1CBDCDEF-A6D7-C01F-0163-3290302F4E7D}"/>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9" name="Picture 8">
            <a:extLst>
              <a:ext uri="{FF2B5EF4-FFF2-40B4-BE49-F238E27FC236}">
                <a16:creationId xmlns:a16="http://schemas.microsoft.com/office/drawing/2014/main" id="{3C25F53B-FEFF-4F08-EF0F-524DA06A4AFC}"/>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3232313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Picture 5">
            <a:extLst>
              <a:ext uri="{FF2B5EF4-FFF2-40B4-BE49-F238E27FC236}">
                <a16:creationId xmlns:a16="http://schemas.microsoft.com/office/drawing/2014/main" id="{82FEF653-514C-D09E-31C4-E5F450BEEE61}"/>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10" name="Picture 9">
            <a:extLst>
              <a:ext uri="{FF2B5EF4-FFF2-40B4-BE49-F238E27FC236}">
                <a16:creationId xmlns:a16="http://schemas.microsoft.com/office/drawing/2014/main" id="{795DBBF6-79DD-DDDF-53E5-C81175AF9EF9}"/>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4256490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6" name="Picture 5">
            <a:extLst>
              <a:ext uri="{FF2B5EF4-FFF2-40B4-BE49-F238E27FC236}">
                <a16:creationId xmlns:a16="http://schemas.microsoft.com/office/drawing/2014/main" id="{29B0761B-4BC2-B512-3860-AA3CD2FFBA68}"/>
              </a:ext>
            </a:extLst>
          </p:cNvPr>
          <p:cNvPicPr>
            <a:picLocks noChangeAspect="1"/>
          </p:cNvPicPr>
          <p:nvPr/>
        </p:nvPicPr>
        <p:blipFill>
          <a:blip r:embed="rId2"/>
          <a:stretch>
            <a:fillRect/>
          </a:stretch>
        </p:blipFill>
        <p:spPr>
          <a:xfrm>
            <a:off x="238324" y="2340046"/>
            <a:ext cx="4200508" cy="3578662"/>
          </a:xfrm>
          <a:prstGeom prst="rect">
            <a:avLst/>
          </a:prstGeom>
        </p:spPr>
      </p:pic>
      <p:pic>
        <p:nvPicPr>
          <p:cNvPr id="9" name="Picture 8">
            <a:extLst>
              <a:ext uri="{FF2B5EF4-FFF2-40B4-BE49-F238E27FC236}">
                <a16:creationId xmlns:a16="http://schemas.microsoft.com/office/drawing/2014/main" id="{66F1D290-ABAA-E106-C69C-C0570844DABC}"/>
              </a:ext>
            </a:extLst>
          </p:cNvPr>
          <p:cNvPicPr>
            <a:picLocks noChangeAspect="1"/>
          </p:cNvPicPr>
          <p:nvPr/>
        </p:nvPicPr>
        <p:blipFill>
          <a:blip r:embed="rId3"/>
          <a:stretch>
            <a:fillRect/>
          </a:stretch>
        </p:blipFill>
        <p:spPr>
          <a:xfrm>
            <a:off x="4754008" y="2358335"/>
            <a:ext cx="4200508" cy="3542083"/>
          </a:xfrm>
          <a:prstGeom prst="rect">
            <a:avLst/>
          </a:prstGeom>
        </p:spPr>
      </p:pic>
    </p:spTree>
    <p:extLst>
      <p:ext uri="{BB962C8B-B14F-4D97-AF65-F5344CB8AC3E}">
        <p14:creationId xmlns:p14="http://schemas.microsoft.com/office/powerpoint/2010/main" val="1988077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4692D3F7-7A9A-6AA1-DE4F-0E6AA5156E95}"/>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7C8E65FE-8696-1272-1CAD-E71E7E6728E8}"/>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4926ED0-C5D2-50BA-6EB0-ADA0DD55E300}"/>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916279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7" name="Picture 6">
            <a:extLst>
              <a:ext uri="{FF2B5EF4-FFF2-40B4-BE49-F238E27FC236}">
                <a16:creationId xmlns:a16="http://schemas.microsoft.com/office/drawing/2014/main" id="{E470D1D5-FFEB-A36F-E071-629BA0F66EA0}"/>
              </a:ext>
            </a:extLst>
          </p:cNvPr>
          <p:cNvPicPr>
            <a:picLocks noChangeAspect="1"/>
          </p:cNvPicPr>
          <p:nvPr/>
        </p:nvPicPr>
        <p:blipFill>
          <a:blip r:embed="rId2"/>
          <a:stretch>
            <a:fillRect/>
          </a:stretch>
        </p:blipFill>
        <p:spPr>
          <a:xfrm>
            <a:off x="823656" y="1269564"/>
            <a:ext cx="7382896" cy="5029636"/>
          </a:xfrm>
          <a:prstGeom prst="rect">
            <a:avLst/>
          </a:prstGeom>
        </p:spPr>
      </p:pic>
    </p:spTree>
    <p:extLst>
      <p:ext uri="{BB962C8B-B14F-4D97-AF65-F5344CB8AC3E}">
        <p14:creationId xmlns:p14="http://schemas.microsoft.com/office/powerpoint/2010/main" val="2337125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7" name="Picture 6">
            <a:extLst>
              <a:ext uri="{FF2B5EF4-FFF2-40B4-BE49-F238E27FC236}">
                <a16:creationId xmlns:a16="http://schemas.microsoft.com/office/drawing/2014/main" id="{9F298AB6-8E5E-151D-E068-594AF2F42CE8}"/>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10" name="Picture 9">
            <a:extLst>
              <a:ext uri="{FF2B5EF4-FFF2-40B4-BE49-F238E27FC236}">
                <a16:creationId xmlns:a16="http://schemas.microsoft.com/office/drawing/2014/main" id="{BA2A0C69-8128-3E63-C52C-0D60F6528E58}"/>
              </a:ext>
            </a:extLst>
          </p:cNvPr>
          <p:cNvPicPr>
            <a:picLocks noChangeAspect="1"/>
          </p:cNvPicPr>
          <p:nvPr/>
        </p:nvPicPr>
        <p:blipFill>
          <a:blip r:embed="rId3"/>
          <a:stretch>
            <a:fillRect/>
          </a:stretch>
        </p:blipFill>
        <p:spPr>
          <a:xfrm>
            <a:off x="4754008" y="2353763"/>
            <a:ext cx="4200508" cy="3566469"/>
          </a:xfrm>
          <a:prstGeom prst="rect">
            <a:avLst/>
          </a:prstGeom>
        </p:spPr>
      </p:pic>
    </p:spTree>
    <p:extLst>
      <p:ext uri="{BB962C8B-B14F-4D97-AF65-F5344CB8AC3E}">
        <p14:creationId xmlns:p14="http://schemas.microsoft.com/office/powerpoint/2010/main" val="392010268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5701</TotalTime>
  <Words>635</Words>
  <Application>Microsoft Office PowerPoint</Application>
  <PresentationFormat>On-screen Show (4:3)</PresentationFormat>
  <Paragraphs>65</Paragraphs>
  <Slides>14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vt:lpstr>
      <vt:lpstr>EURUSD - 2022</vt:lpstr>
      <vt:lpstr>EURUSD - 2023</vt:lpstr>
      <vt:lpstr>EURUSD - 2024</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Raphael Mellano</cp:lastModifiedBy>
  <cp:revision>699</cp:revision>
  <cp:lastPrinted>2012-02-01T10:00:25Z</cp:lastPrinted>
  <dcterms:created xsi:type="dcterms:W3CDTF">2010-04-23T15:09:35Z</dcterms:created>
  <dcterms:modified xsi:type="dcterms:W3CDTF">2024-06-04T09:23:27Z</dcterms:modified>
</cp:coreProperties>
</file>