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16" d="100"/>
          <a:sy n="116" d="100"/>
        </p:scale>
        <p:origin x="156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19/07/2024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7/19/2024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7/19/2024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7/19/2024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7/19/2024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7/19/2024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7/19/2024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7/19/2024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7/19/2024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7/19/2024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7/19/2024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7/19/2024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7/19/2024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7/19/2024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7/19/2024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7/19/2024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7/19/2024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7/19/2024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7/19/2024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7/19/2024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7" name="Picture 6">
            <a:extLst>
              <a:ext uri="{FF2B5EF4-FFF2-40B4-BE49-F238E27FC236}">
                <a16:creationId xmlns:a16="http://schemas.microsoft.com/office/drawing/2014/main" id="{AB515CB9-B3B0-C3CF-3221-0F6BCAEA6CF6}"/>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9" name="Picture 8">
            <a:extLst>
              <a:ext uri="{FF2B5EF4-FFF2-40B4-BE49-F238E27FC236}">
                <a16:creationId xmlns:a16="http://schemas.microsoft.com/office/drawing/2014/main" id="{DEAD2F97-383E-429B-144A-6A3C656CDB00}"/>
              </a:ext>
            </a:extLst>
          </p:cNvPr>
          <p:cNvPicPr>
            <a:picLocks noChangeAspect="1"/>
          </p:cNvPicPr>
          <p:nvPr/>
        </p:nvPicPr>
        <p:blipFill>
          <a:blip r:embed="rId3"/>
          <a:stretch>
            <a:fillRect/>
          </a:stretch>
        </p:blipFill>
        <p:spPr>
          <a:xfrm>
            <a:off x="4754008" y="2349500"/>
            <a:ext cx="4200508" cy="3572566"/>
          </a:xfrm>
          <a:prstGeom prst="rect">
            <a:avLst/>
          </a:prstGeom>
        </p:spPr>
      </p:pic>
    </p:spTree>
    <p:extLst>
      <p:ext uri="{BB962C8B-B14F-4D97-AF65-F5344CB8AC3E}">
        <p14:creationId xmlns:p14="http://schemas.microsoft.com/office/powerpoint/2010/main" val="3929491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- 2025</a:t>
            </a:r>
          </a:p>
        </p:txBody>
      </p:sp>
      <p:pic>
        <p:nvPicPr>
          <p:cNvPr id="6" name="Picture 5">
            <a:extLst>
              <a:ext uri="{FF2B5EF4-FFF2-40B4-BE49-F238E27FC236}">
                <a16:creationId xmlns:a16="http://schemas.microsoft.com/office/drawing/2014/main" id="{14BDFD1E-6181-3567-C8B3-E4604D201D8E}"/>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Picture 7">
            <a:extLst>
              <a:ext uri="{FF2B5EF4-FFF2-40B4-BE49-F238E27FC236}">
                <a16:creationId xmlns:a16="http://schemas.microsoft.com/office/drawing/2014/main" id="{703C935D-320C-C617-AEFF-844D912107DC}"/>
              </a:ext>
            </a:extLst>
          </p:cNvPr>
          <p:cNvPicPr>
            <a:picLocks noChangeAspect="1"/>
          </p:cNvPicPr>
          <p:nvPr/>
        </p:nvPicPr>
        <p:blipFill>
          <a:blip r:embed="rId3"/>
          <a:stretch>
            <a:fillRect/>
          </a:stretch>
        </p:blipFill>
        <p:spPr>
          <a:xfrm>
            <a:off x="4754008" y="2349500"/>
            <a:ext cx="4200508" cy="3572566"/>
          </a:xfrm>
          <a:prstGeom prst="rect">
            <a:avLst/>
          </a:prstGeom>
        </p:spPr>
      </p:pic>
    </p:spTree>
    <p:extLst>
      <p:ext uri="{BB962C8B-B14F-4D97-AF65-F5344CB8AC3E}">
        <p14:creationId xmlns:p14="http://schemas.microsoft.com/office/powerpoint/2010/main" val="257484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5A23655-9B04-FD4A-EC51-FDA1B48C5C62}"/>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54136E8-706A-784B-AA41-4D90F0CBB6E8}"/>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Picture 2">
            <a:extLst>
              <a:ext uri="{FF2B5EF4-FFF2-40B4-BE49-F238E27FC236}">
                <a16:creationId xmlns:a16="http://schemas.microsoft.com/office/drawing/2014/main" id="{368FE4CD-7AF2-ADEA-B8CB-03744616D912}"/>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808279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Picture 4">
            <a:extLst>
              <a:ext uri="{FF2B5EF4-FFF2-40B4-BE49-F238E27FC236}">
                <a16:creationId xmlns:a16="http://schemas.microsoft.com/office/drawing/2014/main" id="{928D4035-6924-EA75-6583-28A6911CA1B4}"/>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1037828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Picture 5">
            <a:extLst>
              <a:ext uri="{FF2B5EF4-FFF2-40B4-BE49-F238E27FC236}">
                <a16:creationId xmlns:a16="http://schemas.microsoft.com/office/drawing/2014/main" id="{4518F726-C4C3-2CB7-46A3-CF25E3D89C00}"/>
              </a:ext>
            </a:extLst>
          </p:cNvPr>
          <p:cNvPicPr>
            <a:picLocks noChangeAspect="1"/>
          </p:cNvPicPr>
          <p:nvPr/>
        </p:nvPicPr>
        <p:blipFill>
          <a:blip r:embed="rId2"/>
          <a:stretch>
            <a:fillRect/>
          </a:stretch>
        </p:blipFill>
        <p:spPr>
          <a:xfrm>
            <a:off x="238324" y="2349500"/>
            <a:ext cx="4200508" cy="3572566"/>
          </a:xfrm>
          <a:prstGeom prst="rect">
            <a:avLst/>
          </a:prstGeom>
        </p:spPr>
      </p:pic>
      <p:pic>
        <p:nvPicPr>
          <p:cNvPr id="8" name="Picture 7">
            <a:extLst>
              <a:ext uri="{FF2B5EF4-FFF2-40B4-BE49-F238E27FC236}">
                <a16:creationId xmlns:a16="http://schemas.microsoft.com/office/drawing/2014/main" id="{6161F236-690A-FA3F-3CC5-285C22E4F514}"/>
              </a:ext>
            </a:extLst>
          </p:cNvPr>
          <p:cNvPicPr>
            <a:picLocks noChangeAspect="1"/>
          </p:cNvPicPr>
          <p:nvPr/>
        </p:nvPicPr>
        <p:blipFill>
          <a:blip r:embed="rId3"/>
          <a:stretch>
            <a:fillRect/>
          </a:stretch>
        </p:blipFill>
        <p:spPr>
          <a:xfrm>
            <a:off x="4754008" y="2349500"/>
            <a:ext cx="4200508" cy="3572566"/>
          </a:xfrm>
          <a:prstGeom prst="rect">
            <a:avLst/>
          </a:prstGeom>
        </p:spPr>
      </p:pic>
    </p:spTree>
    <p:extLst>
      <p:ext uri="{BB962C8B-B14F-4D97-AF65-F5344CB8AC3E}">
        <p14:creationId xmlns:p14="http://schemas.microsoft.com/office/powerpoint/2010/main" val="34732171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632</Words>
  <Application>Microsoft Office PowerPoint</Application>
  <PresentationFormat>On-screen Show (4:3)</PresentationFormat>
  <Paragraphs>64</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EURUSD - 2025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699</cp:revision>
  <cp:lastPrinted>2012-02-01T10:00:25Z</cp:lastPrinted>
  <dcterms:created xsi:type="dcterms:W3CDTF">2010-04-23T15:09:35Z</dcterms:created>
  <dcterms:modified xsi:type="dcterms:W3CDTF">2024-07-19T15:30:22Z</dcterms:modified>
</cp:coreProperties>
</file>