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66" r:id="rId4"/>
    <p:sldId id="476" r:id="rId5"/>
    <p:sldId id="493" r:id="rId6"/>
    <p:sldId id="494" r:id="rId7"/>
    <p:sldId id="470" r:id="rId8"/>
    <p:sldId id="459" r:id="rId9"/>
    <p:sldId id="497" r:id="rId10"/>
    <p:sldId id="499" r:id="rId11"/>
    <p:sldId id="500" r:id="rId12"/>
    <p:sldId id="501"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07/08/2024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550432" y="2745039"/>
            <a:ext cx="2043137" cy="82182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22439" y="324201"/>
            <a:ext cx="838928" cy="337445"/>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563C2C91-5C45-1C13-ED3A-549B8CC310B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A8F60F5-2C06-9CA4-8FAD-33EC305A190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4866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3D5B8B0-6A79-D4A4-CE32-9BA87B970BB7}"/>
              </a:ext>
            </a:extLst>
          </p:cNvPr>
          <p:cNvPicPr>
            <a:picLocks noChangeAspect="1"/>
          </p:cNvPicPr>
          <p:nvPr/>
        </p:nvPicPr>
        <p:blipFill>
          <a:blip r:embed="rId2"/>
          <a:stretch>
            <a:fillRect/>
          </a:stretch>
        </p:blipFill>
        <p:spPr>
          <a:xfrm>
            <a:off x="4754008" y="2363062"/>
            <a:ext cx="4200508" cy="3555646"/>
          </a:xfrm>
          <a:prstGeom prst="rect">
            <a:avLst/>
          </a:prstGeom>
        </p:spPr>
      </p:pic>
      <p:sp>
        <p:nvSpPr>
          <p:cNvPr id="2" name="Title"/>
          <p:cNvSpPr>
            <a:spLocks noGrp="1"/>
          </p:cNvSpPr>
          <p:nvPr>
            <p:ph type="title"/>
          </p:nvPr>
        </p:nvSpPr>
        <p:spPr/>
        <p:txBody>
          <a:bodyPr/>
          <a:lstStyle/>
          <a:p>
            <a:r>
              <a:rPr lang="en-US"/>
              <a:t>EURUSD - 2025</a:t>
            </a:r>
          </a:p>
        </p:txBody>
      </p:sp>
      <p:pic>
        <p:nvPicPr>
          <p:cNvPr id="3" name="EURUSD_ImageALLOC">
            <a:extLst>
              <a:ext uri="{FF2B5EF4-FFF2-40B4-BE49-F238E27FC236}">
                <a16:creationId xmlns:a16="http://schemas.microsoft.com/office/drawing/2014/main" id="{52A4598D-FBE5-FBDD-DF8D-803176B23B85}"/>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68887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78D4831-4BE2-06FD-0929-81C067D82713}"/>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3599557-EBAA-A047-E42E-289A45DD4067}"/>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176D5F39-BBCA-A1B0-9D13-FE996956B907}"/>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62823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B6100BC9-2E9E-D585-5D5D-58D91F689EF1}"/>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407508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1FDC245-ED14-9902-621E-292669481D41}"/>
              </a:ext>
            </a:extLst>
          </p:cNvPr>
          <p:cNvPicPr>
            <a:picLocks noChangeAspect="1"/>
          </p:cNvPicPr>
          <p:nvPr/>
        </p:nvPicPr>
        <p:blipFill>
          <a:blip r:embed="rId2"/>
          <a:stretch>
            <a:fillRect/>
          </a:stretch>
        </p:blipFill>
        <p:spPr>
          <a:xfrm>
            <a:off x="4754008" y="2349500"/>
            <a:ext cx="4200508" cy="3569208"/>
          </a:xfrm>
          <a:prstGeom prst="rect">
            <a:avLst/>
          </a:prstGeom>
        </p:spPr>
      </p:pic>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BC9C9A50-644D-3D00-66BC-DF7ED71C995B}"/>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9544602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632</Words>
  <Application>Microsoft Office PowerPoint</Application>
  <PresentationFormat>Affichage à l'écran (4:3)</PresentationFormat>
  <Paragraphs>64</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13</vt:i4>
      </vt:variant>
    </vt:vector>
  </HeadingPairs>
  <TitlesOfParts>
    <vt:vector size="2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- 2023</vt:lpstr>
      <vt:lpstr>EURUSD - 2024</vt:lpstr>
      <vt:lpstr>EURUSD - 2025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699</cp:revision>
  <cp:lastPrinted>2012-02-01T10:00:25Z</cp:lastPrinted>
  <dcterms:created xsi:type="dcterms:W3CDTF">2010-04-23T15:09:35Z</dcterms:created>
  <dcterms:modified xsi:type="dcterms:W3CDTF">2024-08-07T09:56:30Z</dcterms:modified>
</cp:coreProperties>
</file>