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6"/>
  </p:notesMasterIdLst>
  <p:sldIdLst>
    <p:sldId id="256" r:id="rId3"/>
    <p:sldId id="466" r:id="rId4"/>
    <p:sldId id="476" r:id="rId5"/>
    <p:sldId id="493" r:id="rId6"/>
    <p:sldId id="494" r:id="rId7"/>
    <p:sldId id="470" r:id="rId8"/>
    <p:sldId id="459" r:id="rId9"/>
    <p:sldId id="497" r:id="rId10"/>
    <p:sldId id="499" r:id="rId11"/>
    <p:sldId id="500" r:id="rId12"/>
    <p:sldId id="501" r:id="rId13"/>
    <p:sldId id="409" r:id="rId14"/>
    <p:sldId id="410" r:id="rId1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6" d="100"/>
          <a:sy n="106" d="100"/>
        </p:scale>
        <p:origin x="19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06/09/2024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550432" y="2745039"/>
            <a:ext cx="2043137" cy="82182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9/6/2024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9/6/2024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9/6/2024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9/6/2024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9/6/2024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9/6/2024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9/6/2024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922439" y="324201"/>
            <a:ext cx="838928" cy="337445"/>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9/6/2024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9/6/2024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9/6/2024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9/6/2024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9/6/2024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9/6/2024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9/6/2024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9/6/2024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31.08.2024</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a:t>
            </a:r>
          </a:p>
        </p:txBody>
      </p:sp>
      <p:pic>
        <p:nvPicPr>
          <p:cNvPr id="3" name="EURUSD_ImageALLOC">
            <a:extLst>
              <a:ext uri="{FF2B5EF4-FFF2-40B4-BE49-F238E27FC236}">
                <a16:creationId xmlns:a16="http://schemas.microsoft.com/office/drawing/2014/main" id="{63B14C7C-1652-7D61-91B7-27B90324306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692E5ABB-E362-C6A6-9DA0-4245E176352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615997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- 2025</a:t>
            </a:r>
          </a:p>
        </p:txBody>
      </p:sp>
      <p:pic>
        <p:nvPicPr>
          <p:cNvPr id="3" name="EURUSD_ImageALLOC">
            <a:extLst>
              <a:ext uri="{FF2B5EF4-FFF2-40B4-BE49-F238E27FC236}">
                <a16:creationId xmlns:a16="http://schemas.microsoft.com/office/drawing/2014/main" id="{ED8FB79B-5A85-A53E-C756-95E4F0AB0B5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861EB13D-2839-0BF4-F214-CDBFBBFB37D9}"/>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606074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88A663B2-5C7A-4F2A-848E-47722163DF5D}"/>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A167215-D921-7E99-089A-3DD3B614E73C}"/>
              </a:ext>
            </a:extLst>
          </p:cNvPr>
          <p:cNvPicPr>
            <a:picLocks noChangeAspect="1"/>
          </p:cNvPicPr>
          <p:nvPr/>
        </p:nvPicPr>
        <p:blipFill>
          <a:blip r:embed="rId2"/>
          <a:stretch>
            <a:fillRect/>
          </a:stretch>
        </p:blipFill>
        <p:spPr>
          <a:xfrm>
            <a:off x="127000" y="1524000"/>
            <a:ext cx="8890000" cy="951501"/>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2A081A2F-08A0-4D94-048C-CE610854B94D}"/>
              </a:ext>
            </a:extLst>
          </p:cNvPr>
          <p:cNvPicPr>
            <a:picLocks noChangeAspect="1"/>
          </p:cNvPicPr>
          <p:nvPr/>
        </p:nvPicPr>
        <p:blipFill>
          <a:blip r:embed="rId2"/>
          <a:stretch>
            <a:fillRect/>
          </a:stretch>
        </p:blipFill>
        <p:spPr>
          <a:xfrm>
            <a:off x="127000" y="1524000"/>
            <a:ext cx="8890000" cy="96568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Picture 2">
            <a:extLst>
              <a:ext uri="{FF2B5EF4-FFF2-40B4-BE49-F238E27FC236}">
                <a16:creationId xmlns:a16="http://schemas.microsoft.com/office/drawing/2014/main" id="{0B9349DC-5407-158D-D208-9F748DF51F2F}"/>
              </a:ext>
            </a:extLst>
          </p:cNvPr>
          <p:cNvPicPr>
            <a:picLocks noChangeAspect="1"/>
          </p:cNvPicPr>
          <p:nvPr/>
        </p:nvPicPr>
        <p:blipFill>
          <a:blip r:embed="rId2"/>
          <a:stretch>
            <a:fillRect/>
          </a:stretch>
        </p:blipFill>
        <p:spPr>
          <a:xfrm>
            <a:off x="825500" y="1270000"/>
            <a:ext cx="7368540" cy="5027676"/>
          </a:xfrm>
          <a:prstGeom prst="rect">
            <a:avLst/>
          </a:prstGeom>
        </p:spPr>
      </p:pic>
    </p:spTree>
    <p:extLst>
      <p:ext uri="{BB962C8B-B14F-4D97-AF65-F5344CB8AC3E}">
        <p14:creationId xmlns:p14="http://schemas.microsoft.com/office/powerpoint/2010/main" val="162380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893B9EE3-48D5-CF86-078A-EF34224FC6AF}"/>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241577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64FE78C9-7F0E-6BE3-DD86-C3EED686A7C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E2A60E4B-B18C-A6BF-7315-29C442E708D5}"/>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50019523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5679</TotalTime>
  <Words>632</Words>
  <Application>Microsoft Office PowerPoint</Application>
  <PresentationFormat>On-screen Show (4:3)</PresentationFormat>
  <Paragraphs>64</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- 2023</vt:lpstr>
      <vt:lpstr>EURUSD - 2024</vt:lpstr>
      <vt:lpstr>EURUSD - 2025</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Cedric Larouziere</cp:lastModifiedBy>
  <cp:revision>698</cp:revision>
  <cp:lastPrinted>2012-02-01T10:00:25Z</cp:lastPrinted>
  <dcterms:created xsi:type="dcterms:W3CDTF">2010-04-23T15:09:35Z</dcterms:created>
  <dcterms:modified xsi:type="dcterms:W3CDTF">2024-09-06T07:15:52Z</dcterms:modified>
</cp:coreProperties>
</file>