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16"/>
  </p:notesMasterIdLst>
  <p:sldIdLst>
    <p:sldId id="256" r:id="rId3"/>
    <p:sldId id="466" r:id="rId4"/>
    <p:sldId id="476" r:id="rId5"/>
    <p:sldId id="493" r:id="rId6"/>
    <p:sldId id="494" r:id="rId7"/>
    <p:sldId id="470" r:id="rId8"/>
    <p:sldId id="459" r:id="rId9"/>
    <p:sldId id="497" r:id="rId10"/>
    <p:sldId id="499" r:id="rId11"/>
    <p:sldId id="500" r:id="rId12"/>
    <p:sldId id="501" r:id="rId13"/>
    <p:sldId id="409" r:id="rId14"/>
    <p:sldId id="410" r:id="rId15"/>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6" d="100"/>
          <a:sy n="106" d="100"/>
        </p:scale>
        <p:origin x="194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01/10/2024</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10/1/2024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srcRect/>
          <a:stretch/>
        </p:blipFill>
        <p:spPr>
          <a:xfrm>
            <a:off x="3550432" y="2745039"/>
            <a:ext cx="2043137" cy="821820"/>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10/1/2024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10/1/2024</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10/1/2024</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10/1/2024</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10/1/2024</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10/1/2024</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10/1/2024</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10/1/2024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10/1/2024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10/1/2024</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srcRect/>
          <a:stretch/>
        </p:blipFill>
        <p:spPr>
          <a:xfrm>
            <a:off x="7922439" y="324201"/>
            <a:ext cx="838928" cy="337445"/>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10/1/2024</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10/1/2024</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10/1/2024</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10/1/2024</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10/1/2024</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10/1/2024</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10/1/2024</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10/1/2024</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10/1/2024</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10/1/2024</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10/1/2024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10/1/2024</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10/1/2024</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10/1/2024</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10/1/2024</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10/1/2024</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10/1/2024</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10/1/2024</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10/1/2024</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10/1/2024</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10/1/2024</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10/1/2024</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10/1/2024</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10/1/2024</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10/1/2024</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10/1/2024</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30.09.2024</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- 2024</a:t>
            </a:r>
          </a:p>
        </p:txBody>
      </p:sp>
      <p:pic>
        <p:nvPicPr>
          <p:cNvPr id="3" name="EURUSD_ImageALLOC">
            <a:extLst>
              <a:ext uri="{FF2B5EF4-FFF2-40B4-BE49-F238E27FC236}">
                <a16:creationId xmlns:a16="http://schemas.microsoft.com/office/drawing/2014/main" id="{FF606AC2-BDE1-3D77-741D-748D0E7DE157}"/>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D45513A0-8234-9AB5-7820-EE4B5532B13F}"/>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2253797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- 2025</a:t>
            </a:r>
          </a:p>
        </p:txBody>
      </p:sp>
      <p:pic>
        <p:nvPicPr>
          <p:cNvPr id="3" name="EURUSD_ImageALLOC">
            <a:extLst>
              <a:ext uri="{FF2B5EF4-FFF2-40B4-BE49-F238E27FC236}">
                <a16:creationId xmlns:a16="http://schemas.microsoft.com/office/drawing/2014/main" id="{D0975186-590E-0C73-CA2E-409C86687E4D}"/>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8E2748AA-A37B-6C0B-5516-1B6080B04AA9}"/>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10426893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88A663B2-5C7A-4F2A-848E-47722163DF5D}"/>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A4579F10-321E-289B-3820-6BEC9D8D81B4}"/>
              </a:ext>
            </a:extLst>
          </p:cNvPr>
          <p:cNvPicPr>
            <a:picLocks noChangeAspect="1"/>
          </p:cNvPicPr>
          <p:nvPr/>
        </p:nvPicPr>
        <p:blipFill>
          <a:blip r:embed="rId2"/>
          <a:stretch>
            <a:fillRect/>
          </a:stretch>
        </p:blipFill>
        <p:spPr>
          <a:xfrm>
            <a:off x="127000" y="1524000"/>
            <a:ext cx="8890000" cy="951501"/>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167C75E8-4104-1F97-ED4E-822E51D1E53F}"/>
              </a:ext>
            </a:extLst>
          </p:cNvPr>
          <p:cNvPicPr>
            <a:picLocks noChangeAspect="1"/>
          </p:cNvPicPr>
          <p:nvPr/>
        </p:nvPicPr>
        <p:blipFill>
          <a:blip r:embed="rId2"/>
          <a:stretch>
            <a:fillRect/>
          </a:stretch>
        </p:blipFill>
        <p:spPr>
          <a:xfrm>
            <a:off x="127000" y="1524000"/>
            <a:ext cx="8890000" cy="965687"/>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Picture 2">
            <a:extLst>
              <a:ext uri="{FF2B5EF4-FFF2-40B4-BE49-F238E27FC236}">
                <a16:creationId xmlns:a16="http://schemas.microsoft.com/office/drawing/2014/main" id="{ACEA2A3A-848E-7DF0-8350-66C42860905F}"/>
              </a:ext>
            </a:extLst>
          </p:cNvPr>
          <p:cNvPicPr>
            <a:picLocks noChangeAspect="1"/>
          </p:cNvPicPr>
          <p:nvPr/>
        </p:nvPicPr>
        <p:blipFill>
          <a:blip r:embed="rId2"/>
          <a:stretch>
            <a:fillRect/>
          </a:stretch>
        </p:blipFill>
        <p:spPr>
          <a:xfrm>
            <a:off x="825500" y="1270000"/>
            <a:ext cx="7368540" cy="5027676"/>
          </a:xfrm>
          <a:prstGeom prst="rect">
            <a:avLst/>
          </a:prstGeom>
        </p:spPr>
      </p:pic>
    </p:spTree>
    <p:extLst>
      <p:ext uri="{BB962C8B-B14F-4D97-AF65-F5344CB8AC3E}">
        <p14:creationId xmlns:p14="http://schemas.microsoft.com/office/powerpoint/2010/main" val="4258234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3" name="EURUSD_ImageSynthesisMIN">
            <a:extLst>
              <a:ext uri="{FF2B5EF4-FFF2-40B4-BE49-F238E27FC236}">
                <a16:creationId xmlns:a16="http://schemas.microsoft.com/office/drawing/2014/main" id="{07FF203A-29EE-7022-76B6-CDFAF35A2A62}"/>
              </a:ext>
            </a:extLst>
          </p:cNvPr>
          <p:cNvPicPr>
            <a:picLocks noChangeAspect="1"/>
          </p:cNvPicPr>
          <p:nvPr/>
        </p:nvPicPr>
        <p:blipFill>
          <a:blip r:embed="rId2"/>
          <a:stretch>
            <a:fillRect/>
          </a:stretch>
        </p:blipFill>
        <p:spPr>
          <a:xfrm>
            <a:off x="825500" y="1270000"/>
            <a:ext cx="7379208" cy="5029200"/>
          </a:xfrm>
          <a:prstGeom prst="rect">
            <a:avLst/>
          </a:prstGeom>
        </p:spPr>
      </p:pic>
    </p:spTree>
    <p:extLst>
      <p:ext uri="{BB962C8B-B14F-4D97-AF65-F5344CB8AC3E}">
        <p14:creationId xmlns:p14="http://schemas.microsoft.com/office/powerpoint/2010/main" val="1635651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- 2023</a:t>
            </a:r>
          </a:p>
        </p:txBody>
      </p:sp>
      <p:pic>
        <p:nvPicPr>
          <p:cNvPr id="3" name="EURUSD_ImageALLOC">
            <a:extLst>
              <a:ext uri="{FF2B5EF4-FFF2-40B4-BE49-F238E27FC236}">
                <a16:creationId xmlns:a16="http://schemas.microsoft.com/office/drawing/2014/main" id="{4B0DF747-9A66-2280-BEF7-040561B915C8}"/>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9FB2D140-9065-8C98-11A3-EE222E010FD4}"/>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3782359714"/>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5679</TotalTime>
  <Words>632</Words>
  <Application>Microsoft Office PowerPoint</Application>
  <PresentationFormat>On-screen Show (4:3)</PresentationFormat>
  <Paragraphs>64</Paragraphs>
  <Slides>13</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vt:i4>
      </vt:variant>
    </vt:vector>
  </HeadingPairs>
  <TitlesOfParts>
    <vt:vector size="20"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EURUSD - Historical &amp; Planned</vt:lpstr>
      <vt:lpstr>EURUSD - Synthesis</vt:lpstr>
      <vt:lpstr>EURUSD - 2023</vt:lpstr>
      <vt:lpstr>EURUSD - 2024</vt:lpstr>
      <vt:lpstr>EURUSD - 2025</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Cedric Larouziere</cp:lastModifiedBy>
  <cp:revision>698</cp:revision>
  <cp:lastPrinted>2012-02-01T10:00:25Z</cp:lastPrinted>
  <dcterms:created xsi:type="dcterms:W3CDTF">2010-04-23T15:09:35Z</dcterms:created>
  <dcterms:modified xsi:type="dcterms:W3CDTF">2024-10-01T13:42:30Z</dcterms:modified>
</cp:coreProperties>
</file>