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4" r:id="rId5"/>
    <p:sldId id="430" r:id="rId6"/>
    <p:sldId id="431" r:id="rId7"/>
    <p:sldId id="432" r:id="rId8"/>
    <p:sldId id="433"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76" d="100"/>
          <a:sy n="76" d="100"/>
        </p:scale>
        <p:origin x="398" y="53"/>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16/03/2015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3/16/2015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3/16/2015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3/16/2015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3/16/2015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9" name="Picture 2" descr="http://www.groupe-ffp.fr/img/front/logo-ffp.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07984" y="269875"/>
            <a:ext cx="981075" cy="600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3/16/2015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3/16/2015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3/16/2015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3/16/2015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3/16/2015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3/16/2015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3/16/2015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3/16/2015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13/03/2015</a:t>
            </a:r>
            <a:endParaRPr lang="fr-FR" dirty="0">
              <a:solidFill>
                <a:srgbClr val="302421"/>
              </a:solidFill>
              <a:latin typeface="Calibri" pitchFamily="34" charset="0"/>
            </a:endParaRPr>
          </a:p>
        </p:txBody>
      </p:sp>
      <p:pic>
        <p:nvPicPr>
          <p:cNvPr id="8" name="Picture 2" descr="http://www.groupe-ffp.fr/img/front/logo-ffp.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3706" y="2506980"/>
            <a:ext cx="981075" cy="60007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875" y="1377357"/>
            <a:ext cx="6767513" cy="4944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0184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2855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1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6674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9202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934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6625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5943</TotalTime>
  <Words>440</Words>
  <Application>Microsoft Office PowerPoint</Application>
  <PresentationFormat>Affichage à l'écran (4:3)</PresentationFormat>
  <Paragraphs>41</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9</vt:i4>
      </vt:variant>
    </vt:vector>
  </HeadingPairs>
  <TitlesOfParts>
    <vt:vector size="18" baseType="lpstr">
      <vt:lpstr>Andale Sans UI</vt:lpstr>
      <vt:lpstr>Arial</vt:lpstr>
      <vt:lpstr>Calibri</vt:lpstr>
      <vt:lpstr>News Gothic MT</vt:lpstr>
      <vt:lpstr>Times New Roman</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764</cp:revision>
  <cp:lastPrinted>2014-07-16T08:19:16Z</cp:lastPrinted>
  <dcterms:created xsi:type="dcterms:W3CDTF">2010-04-23T15:09:35Z</dcterms:created>
  <dcterms:modified xsi:type="dcterms:W3CDTF">2015-03-16T16:14:05Z</dcterms:modified>
</cp:coreProperties>
</file>