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29" r:id="rId4"/>
    <p:sldId id="430" r:id="rId5"/>
    <p:sldId id="431" r:id="rId6"/>
    <p:sldId id="432" r:id="rId7"/>
    <p:sldId id="433" r:id="rId8"/>
    <p:sldId id="434" r:id="rId9"/>
    <p:sldId id="435" r:id="rId10"/>
    <p:sldId id="409" r:id="rId11"/>
    <p:sldId id="410" r:id="rId12"/>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05/10/2015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10/5/2015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10/5/2015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10/5/2015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10/5/2015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10/5/2015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10/5/2015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10/5/2015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10/5/2015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10/5/2015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10/5/2015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10/5/2015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30/09/2015</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7065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2190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65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1044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1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875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65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43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930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EtiquetteDetteTotale"/>
          <p:cNvGrpSpPr/>
          <p:nvPr/>
        </p:nvGrpSpPr>
        <p:grpSpPr>
          <a:xfrm>
            <a:off x="3937000" y="1270000"/>
            <a:ext cx="7874000" cy="383974"/>
            <a:chOff x="0" y="0"/>
            <a:chExt cx="5195455" cy="374077"/>
          </a:xfrm>
        </p:grpSpPr>
        <p:grpSp>
          <p:nvGrpSpPr>
            <p:cNvPr id="5" name="Groupe 4"/>
            <p:cNvGrpSpPr/>
            <p:nvPr/>
          </p:nvGrpSpPr>
          <p:grpSpPr>
            <a:xfrm>
              <a:off x="0" y="96982"/>
              <a:ext cx="858982" cy="180109"/>
              <a:chOff x="0" y="96982"/>
              <a:chExt cx="858982" cy="180109"/>
            </a:xfrm>
          </p:grpSpPr>
          <p:cxnSp>
            <p:nvCxnSpPr>
              <p:cNvPr id="7" name="Connecteur droit 6"/>
              <p:cNvCxnSpPr/>
              <p:nvPr/>
            </p:nvCxnSpPr>
            <p:spPr>
              <a:xfrm>
                <a:off x="0" y="96982"/>
                <a:ext cx="858982" cy="13854"/>
              </a:xfrm>
              <a:prstGeom prst="line">
                <a:avLst/>
              </a:prstGeom>
              <a:ln>
                <a:solidFill>
                  <a:schemeClr val="tx1">
                    <a:lumMod val="95000"/>
                    <a:lumOff val="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0" y="263237"/>
                <a:ext cx="858982" cy="13854"/>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6" name="ZoneTexte 13"/>
            <p:cNvSpPr txBox="1"/>
            <p:nvPr/>
          </p:nvSpPr>
          <p:spPr>
            <a:xfrm>
              <a:off x="942110" y="0"/>
              <a:ext cx="4253345" cy="3740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b="0" i="0" u="none" strike="noStrike">
                  <a:solidFill>
                    <a:schemeClr val="tx1"/>
                  </a:solidFill>
                  <a:effectLst/>
                  <a:latin typeface="+mn-lt"/>
                  <a:ea typeface="+mn-ea"/>
                  <a:cs typeface="+mn-cs"/>
                </a:rPr>
                <a:t>Taux de financement simulé sans couvertures ni taux fixes</a:t>
              </a:r>
              <a:endParaRPr lang="fr-FR" sz="800" b="0" i="0" u="none" strike="noStrike">
                <a:solidFill>
                  <a:schemeClr val="tx1"/>
                </a:solidFill>
                <a:effectLst/>
                <a:latin typeface="+mn-lt"/>
                <a:ea typeface="+mn-ea"/>
                <a:cs typeface="+mn-cs"/>
              </a:endParaRPr>
            </a:p>
            <a:p>
              <a:r>
                <a:rPr lang="fr-FR" sz="900" b="0" i="0" u="none" strike="noStrike">
                  <a:solidFill>
                    <a:schemeClr val="tx1"/>
                  </a:solidFill>
                  <a:effectLst/>
                  <a:latin typeface="+mn-lt"/>
                  <a:ea typeface="+mn-ea"/>
                  <a:cs typeface="+mn-cs"/>
                </a:rPr>
                <a:t>Taux de financement simulé avec couvertures et taux fixes</a:t>
              </a:r>
            </a:p>
          </p:txBody>
        </p:sp>
      </p:grpSp>
    </p:spTree>
    <p:extLst>
      <p:ext uri="{BB962C8B-B14F-4D97-AF65-F5344CB8AC3E}">
        <p14:creationId xmlns:p14="http://schemas.microsoft.com/office/powerpoint/2010/main" val="2370789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27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6972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5930</TotalTime>
  <Words>446</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758</cp:revision>
  <cp:lastPrinted>2014-07-16T08:19:16Z</cp:lastPrinted>
  <dcterms:created xsi:type="dcterms:W3CDTF">2010-04-23T15:09:35Z</dcterms:created>
  <dcterms:modified xsi:type="dcterms:W3CDTF">2015-10-05T07:43:31Z</dcterms:modified>
</cp:coreProperties>
</file>