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29" r:id="rId4"/>
    <p:sldId id="430" r:id="rId5"/>
    <p:sldId id="431" r:id="rId6"/>
    <p:sldId id="432" r:id="rId7"/>
    <p:sldId id="433" r:id="rId8"/>
    <p:sldId id="435" r:id="rId9"/>
    <p:sldId id="436" r:id="rId10"/>
    <p:sldId id="437" r:id="rId11"/>
    <p:sldId id="409" r:id="rId12"/>
    <p:sldId id="410" r:id="rId13"/>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05/10/2016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10/5/2016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10/5/2016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10/5/2016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10/5/2016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10/5/2016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10/5/2016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10/5/2016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10/5/2016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10/5/2016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10/5/2016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10/5/2016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10/5/2016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10/5/2016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10/5/2016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10/5/2016</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30/09/2016</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56627"/>
          </a:xfrm>
          <a:prstGeom prst="rect">
            <a:avLst/>
          </a:prstGeom>
        </p:spPr>
      </p:pic>
    </p:spTree>
    <p:extLst>
      <p:ext uri="{BB962C8B-B14F-4D97-AF65-F5344CB8AC3E}">
        <p14:creationId xmlns:p14="http://schemas.microsoft.com/office/powerpoint/2010/main" val="12324303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48195"/>
          </a:xfrm>
          <a:prstGeom prst="rect">
            <a:avLst/>
          </a:prstGeom>
        </p:spPr>
      </p:pic>
    </p:spTree>
    <p:extLst>
      <p:ext uri="{BB962C8B-B14F-4D97-AF65-F5344CB8AC3E}">
        <p14:creationId xmlns:p14="http://schemas.microsoft.com/office/powerpoint/2010/main" val="1670164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42515"/>
          </a:xfrm>
          <a:prstGeom prst="rect">
            <a:avLst/>
          </a:prstGeom>
        </p:spPr>
      </p:pic>
    </p:spTree>
    <p:extLst>
      <p:ext uri="{BB962C8B-B14F-4D97-AF65-F5344CB8AC3E}">
        <p14:creationId xmlns:p14="http://schemas.microsoft.com/office/powerpoint/2010/main" val="2913513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49378"/>
          </a:xfrm>
          <a:prstGeom prst="rect">
            <a:avLst/>
          </a:prstGeom>
        </p:spPr>
      </p:pic>
    </p:spTree>
    <p:extLst>
      <p:ext uri="{BB962C8B-B14F-4D97-AF65-F5344CB8AC3E}">
        <p14:creationId xmlns:p14="http://schemas.microsoft.com/office/powerpoint/2010/main" val="3588482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42515"/>
          </a:xfrm>
          <a:prstGeom prst="rect">
            <a:avLst/>
          </a:prstGeom>
        </p:spPr>
      </p:pic>
    </p:spTree>
    <p:extLst>
      <p:ext uri="{BB962C8B-B14F-4D97-AF65-F5344CB8AC3E}">
        <p14:creationId xmlns:p14="http://schemas.microsoft.com/office/powerpoint/2010/main" val="3831177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635000" y="1778000"/>
            <a:ext cx="7874000" cy="4351957"/>
          </a:xfrm>
          <a:prstGeom prst="rect">
            <a:avLst/>
          </a:prstGeom>
        </p:spPr>
      </p:pic>
    </p:spTree>
    <p:extLst>
      <p:ext uri="{BB962C8B-B14F-4D97-AF65-F5344CB8AC3E}">
        <p14:creationId xmlns:p14="http://schemas.microsoft.com/office/powerpoint/2010/main" val="2874948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54295" y="333286"/>
            <a:ext cx="3708875" cy="461665"/>
          </a:xfrm>
          <a:prstGeom prst="rect">
            <a:avLst/>
          </a:prstGeom>
          <a:noFill/>
        </p:spPr>
        <p:txBody>
          <a:bodyPr wrap="square" rtlCol="0">
            <a:spAutoFit/>
          </a:bodyPr>
          <a:lstStyle/>
          <a:p>
            <a:pPr algn="ctr"/>
            <a:r>
              <a:rPr lang="fr-FR" sz="2400" dirty="0" smtClean="0">
                <a:latin typeface="Calibri" panose="020F0502020204030204" pitchFamily="34" charset="0"/>
              </a:rPr>
              <a:t>Liste des financements</a:t>
            </a:r>
            <a:endParaRPr lang="en-GB" sz="2400" dirty="0">
              <a:latin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 y="1905292"/>
            <a:ext cx="8891463" cy="2299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5002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54295" y="333286"/>
            <a:ext cx="3708875" cy="461665"/>
          </a:xfrm>
          <a:prstGeom prst="rect">
            <a:avLst/>
          </a:prstGeom>
          <a:noFill/>
        </p:spPr>
        <p:txBody>
          <a:bodyPr wrap="square" rtlCol="0">
            <a:spAutoFit/>
          </a:bodyPr>
          <a:lstStyle/>
          <a:p>
            <a:pPr algn="ctr"/>
            <a:r>
              <a:rPr lang="fr-FR" sz="2400" dirty="0" smtClean="0">
                <a:latin typeface="Calibri" panose="020F0502020204030204" pitchFamily="34" charset="0"/>
              </a:rPr>
              <a:t>Rapport de valorisation</a:t>
            </a:r>
            <a:endParaRPr lang="en-GB" sz="2400" dirty="0">
              <a:latin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4" y="2123575"/>
            <a:ext cx="9067213" cy="1081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5946432"/>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5934</TotalTime>
  <Words>434</Words>
  <Application>Microsoft Office PowerPoint</Application>
  <PresentationFormat>Affichage à l'écran (4:3)</PresentationFormat>
  <Paragraphs>41</Paragraphs>
  <Slides>11</Slides>
  <Notes>0</Notes>
  <HiddenSlides>0</HiddenSlides>
  <MMClips>0</MMClips>
  <ScaleCrop>false</ScaleCrop>
  <HeadingPairs>
    <vt:vector size="4" baseType="variant">
      <vt:variant>
        <vt:lpstr>Thème</vt:lpstr>
      </vt:variant>
      <vt:variant>
        <vt:i4>2</vt:i4>
      </vt:variant>
      <vt:variant>
        <vt:lpstr>Titres des diapositives</vt:lpstr>
      </vt:variant>
      <vt:variant>
        <vt:i4>11</vt:i4>
      </vt:variant>
    </vt:vector>
  </HeadingPairs>
  <TitlesOfParts>
    <vt:vector size="13"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2016-10-05T06:47:17Z</dcterms:modified>
</cp:coreProperties>
</file>