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5"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06/01/2017</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1/6/2017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1/6/2017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1/6/2017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1/6/2017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1/6/2017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1/6/2017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1/6/2017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1/6/2017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1/6/2017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1/6/2017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1/6/2017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1/6/2017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1/6/2017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1/6/2017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1/6/2017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1/6/2017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1/6/2017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1/6/2017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1/6/2017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1/6/2017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30/12/2016</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001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7369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99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9621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94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2212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93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07488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94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854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9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3928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5934</TotalTime>
  <Words>428</Words>
  <Application>Microsoft Office PowerPoint</Application>
  <PresentationFormat>Affichage à l'écran (4:3)</PresentationFormat>
  <Paragraphs>39</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2017-01-06T07:57:59Z</dcterms:modified>
</cp:coreProperties>
</file>