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17/07/2017</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7/17/2017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7/17/2017</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7/17/2017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7/17/2017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7/17/2017</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7/17/2017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7/17/2017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7/17/2017</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7/17/2017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7/17/2017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7/17/2017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7/17/2017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7/17/2017</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7/17/2017</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7/17/2017</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7/17/2017</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7/17/2017</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7/17/2017</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7/17/2017</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7/17/2017</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smtClean="0">
                <a:solidFill>
                  <a:srgbClr val="302421"/>
                </a:solidFill>
                <a:latin typeface="Calibri" pitchFamily="34" charset="0"/>
                <a:cs typeface="Arial" pitchFamily="34" charset="0"/>
              </a:rPr>
              <a:t>Cartographie dettes et couvertures</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30.06.2017</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635000" y="1778000"/>
            <a:ext cx="7874000" cy="4279142"/>
          </a:xfrm>
          <a:prstGeom prst="rect">
            <a:avLst/>
          </a:prstGeom>
        </p:spPr>
      </p:pic>
    </p:spTree>
    <p:extLst>
      <p:ext uri="{BB962C8B-B14F-4D97-AF65-F5344CB8AC3E}">
        <p14:creationId xmlns:p14="http://schemas.microsoft.com/office/powerpoint/2010/main" val="25570879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635000" y="1778000"/>
            <a:ext cx="7874000" cy="4270862"/>
          </a:xfrm>
          <a:prstGeom prst="rect">
            <a:avLst/>
          </a:prstGeom>
        </p:spPr>
      </p:pic>
    </p:spTree>
    <p:extLst>
      <p:ext uri="{BB962C8B-B14F-4D97-AF65-F5344CB8AC3E}">
        <p14:creationId xmlns:p14="http://schemas.microsoft.com/office/powerpoint/2010/main" val="30835811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7999"/>
            <a:ext cx="7874000" cy="42659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82411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635000" y="1778000"/>
            <a:ext cx="7874000" cy="4273515"/>
          </a:xfrm>
          <a:prstGeom prst="rect">
            <a:avLst/>
          </a:prstGeom>
        </p:spPr>
      </p:pic>
    </p:spTree>
    <p:extLst>
      <p:ext uri="{BB962C8B-B14F-4D97-AF65-F5344CB8AC3E}">
        <p14:creationId xmlns:p14="http://schemas.microsoft.com/office/powerpoint/2010/main" val="27840806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635000" y="1778000"/>
            <a:ext cx="7874000" cy="4265958"/>
          </a:xfrm>
          <a:prstGeom prst="rect">
            <a:avLst/>
          </a:prstGeom>
        </p:spPr>
      </p:pic>
    </p:spTree>
    <p:extLst>
      <p:ext uri="{BB962C8B-B14F-4D97-AF65-F5344CB8AC3E}">
        <p14:creationId xmlns:p14="http://schemas.microsoft.com/office/powerpoint/2010/main" val="14034396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635000" y="1778000"/>
            <a:ext cx="7874000" cy="4276041"/>
          </a:xfrm>
          <a:prstGeom prst="rect">
            <a:avLst/>
          </a:prstGeom>
        </p:spPr>
      </p:pic>
    </p:spTree>
    <p:extLst>
      <p:ext uri="{BB962C8B-B14F-4D97-AF65-F5344CB8AC3E}">
        <p14:creationId xmlns:p14="http://schemas.microsoft.com/office/powerpoint/2010/main" val="18259819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5930</TotalTime>
  <Words>428</Words>
  <Application>Microsoft Office PowerPoint</Application>
  <PresentationFormat>Affichage à l'écran (4:3)</PresentationFormat>
  <Paragraphs>39</Paragraphs>
  <Slides>9</Slides>
  <Notes>0</Notes>
  <HiddenSlides>0</HiddenSlides>
  <MMClips>0</MMClips>
  <ScaleCrop>false</ScaleCrop>
  <HeadingPairs>
    <vt:vector size="4" baseType="variant">
      <vt:variant>
        <vt:lpstr>Thème</vt:lpstr>
      </vt:variant>
      <vt:variant>
        <vt:i4>2</vt:i4>
      </vt:variant>
      <vt:variant>
        <vt:lpstr>Titres des diapositives</vt:lpstr>
      </vt:variant>
      <vt:variant>
        <vt:i4>9</vt:i4>
      </vt:variant>
    </vt:vector>
  </HeadingPairs>
  <TitlesOfParts>
    <vt:vector size="11" baseType="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759</cp:revision>
  <cp:lastPrinted>2014-07-16T08:19:16Z</cp:lastPrinted>
  <dcterms:created xsi:type="dcterms:W3CDTF">2010-04-23T15:09:35Z</dcterms:created>
  <dcterms:modified xsi:type="dcterms:W3CDTF">2017-07-17T06:40:40Z</dcterms:modified>
</cp:coreProperties>
</file>