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2"/>
  </p:notesMasterIdLst>
  <p:sldIdLst>
    <p:sldId id="256" r:id="rId3"/>
    <p:sldId id="429" r:id="rId4"/>
    <p:sldId id="430" r:id="rId5"/>
    <p:sldId id="431" r:id="rId6"/>
    <p:sldId id="432" r:id="rId7"/>
    <p:sldId id="433" r:id="rId8"/>
    <p:sldId id="434" r:id="rId9"/>
    <p:sldId id="409" r:id="rId10"/>
    <p:sldId id="410" r:id="rId1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5" d="100"/>
          <a:sy n="125" d="100"/>
        </p:scale>
        <p:origin x="137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04/01/2018</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1/4/2018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1/4/2018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1/4/2018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2050" name="Picture 2" descr="Accuei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4919" y="270101"/>
            <a:ext cx="1135550" cy="64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1/4/2018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1/4/2018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1/4/2018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1/4/2018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1/4/2018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1/4/2018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1/4/2018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1/4/2018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3331" y="3794126"/>
            <a:ext cx="6742112" cy="793750"/>
          </a:xfrm>
        </p:spPr>
        <p:txBody>
          <a:bodyPr anchor="ctr" anchorCtr="0"/>
          <a:lstStyle/>
          <a:p>
            <a:pPr>
              <a:spcBef>
                <a:spcPts val="1200"/>
              </a:spcBef>
            </a:pPr>
            <a:r>
              <a:rPr lang="fr-FR" sz="2800" dirty="0" smtClean="0">
                <a:solidFill>
                  <a:srgbClr val="302421"/>
                </a:solidFill>
                <a:latin typeface="Calibri" pitchFamily="34" charset="0"/>
                <a:cs typeface="Arial" pitchFamily="34" charset="0"/>
              </a:rPr>
              <a:t>Cartographie dettes et couvertures</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29.12.2017</a:t>
            </a:r>
            <a:endParaRPr lang="fr-FR" dirty="0">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pic>
        <p:nvPicPr>
          <p:cNvPr id="1026" name="Picture 2" descr="Accue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0" y="2487369"/>
            <a:ext cx="1815783" cy="1028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9142"/>
          </a:xfrm>
          <a:prstGeom prst="rect">
            <a:avLst/>
          </a:prstGeom>
        </p:spPr>
      </p:pic>
    </p:spTree>
    <p:extLst>
      <p:ext uri="{BB962C8B-B14F-4D97-AF65-F5344CB8AC3E}">
        <p14:creationId xmlns:p14="http://schemas.microsoft.com/office/powerpoint/2010/main" val="3086201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0862"/>
          </a:xfrm>
          <a:prstGeom prst="rect">
            <a:avLst/>
          </a:prstGeom>
        </p:spPr>
      </p:pic>
    </p:spTree>
    <p:extLst>
      <p:ext uri="{BB962C8B-B14F-4D97-AF65-F5344CB8AC3E}">
        <p14:creationId xmlns:p14="http://schemas.microsoft.com/office/powerpoint/2010/main" val="102878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65958"/>
          </a:xfrm>
          <a:prstGeom prst="rect">
            <a:avLst/>
          </a:prstGeom>
        </p:spPr>
      </p:pic>
    </p:spTree>
    <p:extLst>
      <p:ext uri="{BB962C8B-B14F-4D97-AF65-F5344CB8AC3E}">
        <p14:creationId xmlns:p14="http://schemas.microsoft.com/office/powerpoint/2010/main" val="560472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3515"/>
          </a:xfrm>
          <a:prstGeom prst="rect">
            <a:avLst/>
          </a:prstGeom>
        </p:spPr>
      </p:pic>
    </p:spTree>
    <p:extLst>
      <p:ext uri="{BB962C8B-B14F-4D97-AF65-F5344CB8AC3E}">
        <p14:creationId xmlns:p14="http://schemas.microsoft.com/office/powerpoint/2010/main" val="673667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65958"/>
          </a:xfrm>
          <a:prstGeom prst="rect">
            <a:avLst/>
          </a:prstGeom>
        </p:spPr>
      </p:pic>
    </p:spTree>
    <p:extLst>
      <p:ext uri="{BB962C8B-B14F-4D97-AF65-F5344CB8AC3E}">
        <p14:creationId xmlns:p14="http://schemas.microsoft.com/office/powerpoint/2010/main" val="4288661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6041"/>
          </a:xfrm>
          <a:prstGeom prst="rect">
            <a:avLst/>
          </a:prstGeom>
        </p:spPr>
      </p:pic>
    </p:spTree>
    <p:extLst>
      <p:ext uri="{BB962C8B-B14F-4D97-AF65-F5344CB8AC3E}">
        <p14:creationId xmlns:p14="http://schemas.microsoft.com/office/powerpoint/2010/main" val="1093961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5928</TotalTime>
  <Words>428</Words>
  <Application>Microsoft Office PowerPoint</Application>
  <PresentationFormat>Affichage à l'écran (4:3)</PresentationFormat>
  <Paragraphs>39</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vt:i4>
      </vt:variant>
    </vt:vector>
  </HeadingPairs>
  <TitlesOfParts>
    <vt:vector size="18" baseType="lpstr">
      <vt:lpstr>Andale Sans UI</vt:lpstr>
      <vt:lpstr>Arial</vt:lpstr>
      <vt:lpstr>Calibri</vt:lpstr>
      <vt:lpstr>News Gothic MT</vt:lpstr>
      <vt:lpstr>Times New Roman</vt:lpstr>
      <vt:lpstr>Verdana</vt:lpstr>
      <vt:lpstr>Wingdings</vt:lpstr>
      <vt:lpstr>Inspiration</vt:lpstr>
      <vt:lpstr>1_Inspiration</vt:lpstr>
      <vt:lpstr>Cartographie dettes et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KA</cp:lastModifiedBy>
  <cp:revision>758</cp:revision>
  <cp:lastPrinted>2014-07-16T08:19:16Z</cp:lastPrinted>
  <dcterms:created xsi:type="dcterms:W3CDTF">2010-04-23T15:09:35Z</dcterms:created>
  <dcterms:modified xsi:type="dcterms:W3CDTF">2018-01-04T13:42:13Z</dcterms:modified>
</cp:coreProperties>
</file>