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24" d="100"/>
          <a:sy n="124" d="100"/>
        </p:scale>
        <p:origin x="1404" y="9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04/04/2018</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4/4/2018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4/4/2018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4/4/2018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4/4/2018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4/4/2018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4/4/2018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4/4/2018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4/4/2018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4/4/2018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4/4/2018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4/4/2018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4/4/2018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4/4/2018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4/4/2018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4/4/2018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4/4/2018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4/4/2018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29.03.2018</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D8384CF-3253-4933-A36C-A27C62611459}"/>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3847765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0146272-86E8-47AA-AB60-C95278A6FCA7}"/>
              </a:ext>
            </a:extLst>
          </p:cNvPr>
          <p:cNvPicPr>
            <a:picLocks noChangeAspect="1"/>
          </p:cNvPicPr>
          <p:nvPr/>
        </p:nvPicPr>
        <p:blipFill>
          <a:blip r:embed="rId2"/>
          <a:stretch>
            <a:fillRect/>
          </a:stretch>
        </p:blipFill>
        <p:spPr>
          <a:xfrm>
            <a:off x="635000" y="1778000"/>
            <a:ext cx="7874000" cy="4269875"/>
          </a:xfrm>
          <a:prstGeom prst="rect">
            <a:avLst/>
          </a:prstGeom>
        </p:spPr>
      </p:pic>
    </p:spTree>
    <p:extLst>
      <p:ext uri="{BB962C8B-B14F-4D97-AF65-F5344CB8AC3E}">
        <p14:creationId xmlns:p14="http://schemas.microsoft.com/office/powerpoint/2010/main" val="3470466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D7DA1CB3-AF2F-49D7-A926-B8CEA1998EFF}"/>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4284090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3DA8502-B2E2-44FB-92BB-1DBF1CDB0BF9}"/>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4088345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8DE2E86-4E36-485F-AE3A-B590776517D1}"/>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4073845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CF3C279-A712-4920-868C-B7BEC8035CD8}"/>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2027589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440</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9</vt:i4>
      </vt:variant>
    </vt:vector>
  </HeadingPairs>
  <TitlesOfParts>
    <vt:vector size="18" baseType="lpstr">
      <vt:lpstr>Andale Sans UI</vt:lpstr>
      <vt:lpstr>Arial</vt:lpstr>
      <vt:lpstr>Calibri</vt:lpstr>
      <vt:lpstr>News Gothic MT</vt:lpstr>
      <vt:lpstr>Times New Roman</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KA</cp:lastModifiedBy>
  <cp:revision>758</cp:revision>
  <cp:lastPrinted>2014-07-16T08:19:16Z</cp:lastPrinted>
  <dcterms:created xsi:type="dcterms:W3CDTF">2010-04-23T15:09:35Z</dcterms:created>
  <dcterms:modified xsi:type="dcterms:W3CDTF">2018-04-04T11:27:05Z</dcterms:modified>
</cp:coreProperties>
</file>