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04/07/2018</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7/4/2018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7/4/2018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7/4/2018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7/4/2018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7/4/2018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7/4/2018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7/4/2018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7/4/2018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7/4/2018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7/4/2018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7/4/2018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7/4/2018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7/4/2018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7/4/2018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7/4/2018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29.06.2018</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4AB8B38B-B6ED-4962-8793-12CC39D1DFF9}"/>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474709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2AB95C5F-AFC5-4754-85CC-978C2F8FA722}"/>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165592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2314B48F-789E-41DA-939C-0DB547FE0E35}"/>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358596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BB58A184-1A64-4567-9E47-0946EB2C0F84}"/>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3144606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CD8A274A-F71F-44F7-AFFF-FEC647FEF6D2}"/>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246930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999" y="1777999"/>
            <a:ext cx="7871007" cy="4275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0516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5930</TotalTime>
  <Words>428</Words>
  <Application>Microsoft Office PowerPoint</Application>
  <PresentationFormat>Affichage à l'écran (4:3)</PresentationFormat>
  <Paragraphs>39</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2018-07-04T14:07:25Z</dcterms:modified>
</cp:coreProperties>
</file>