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2"/>
  </p:notesMasterIdLst>
  <p:sldIdLst>
    <p:sldId id="256" r:id="rId3"/>
    <p:sldId id="429" r:id="rId4"/>
    <p:sldId id="430" r:id="rId5"/>
    <p:sldId id="431" r:id="rId6"/>
    <p:sldId id="432" r:id="rId7"/>
    <p:sldId id="433" r:id="rId8"/>
    <p:sldId id="434" r:id="rId9"/>
    <p:sldId id="409" r:id="rId10"/>
    <p:sldId id="410" r:id="rId11"/>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890"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32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04/10/2018</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10/4/2018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10/4/2018</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10/4/2018</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10/4/2018</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10/4/2018</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10/4/2018</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10/4/2018</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10/4/2018</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10/4/2018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10/4/2018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10/4/2018</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10/4/2018</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2050" name="Picture 2" descr="Accueil"/>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884919" y="270101"/>
            <a:ext cx="1135550" cy="6434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10/4/2018</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10/4/2018</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10/4/2018</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10/4/2018</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10/4/2018</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10/4/2018</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10/4/2018</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10/4/2018</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10/4/2018</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10/4/2018</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10/4/2018</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10/4/2018</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10/4/2018</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10/4/2018</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10/4/2018</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10/4/2018</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10/4/2018</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10/4/2018</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10/4/2018</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10/4/2018</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10/4/2018</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10/4/2018</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10/4/2018</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10/4/2018</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10/4/2018</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10/4/2018</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3331" y="3794126"/>
            <a:ext cx="6742112" cy="793750"/>
          </a:xfrm>
        </p:spPr>
        <p:txBody>
          <a:bodyPr anchor="ctr" anchorCtr="0"/>
          <a:lstStyle/>
          <a:p>
            <a:pPr>
              <a:spcBef>
                <a:spcPts val="1200"/>
              </a:spcBef>
            </a:pPr>
            <a:r>
              <a:rPr lang="fr-FR" sz="2800" dirty="0">
                <a:solidFill>
                  <a:srgbClr val="302421"/>
                </a:solidFill>
                <a:latin typeface="Calibri" pitchFamily="34" charset="0"/>
                <a:cs typeface="Arial" pitchFamily="34" charset="0"/>
              </a:rPr>
              <a:t>Cartographie dettes et couvertures</a:t>
            </a:r>
            <a:endParaRPr lang="fr-FR" sz="2800" dirty="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28/09/2018</a:t>
            </a:r>
            <a:endParaRPr lang="fr-FR" dirty="0">
              <a:solidFill>
                <a:srgbClr val="302421"/>
              </a:solidFill>
              <a:latin typeface="Calibri" pitchFamily="34" charset="0"/>
            </a:endParaRP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Suisse</a:t>
            </a:r>
          </a:p>
        </p:txBody>
      </p:sp>
      <p:pic>
        <p:nvPicPr>
          <p:cNvPr id="1026" name="Picture 2" descr="Accuei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40480" y="2487369"/>
            <a:ext cx="1815783" cy="102894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9AB7DD7B-D0BB-4C23-AC13-3D2DE756DAF5}"/>
              </a:ext>
            </a:extLst>
          </p:cNvPr>
          <p:cNvPicPr>
            <a:picLocks noChangeAspect="1"/>
          </p:cNvPicPr>
          <p:nvPr/>
        </p:nvPicPr>
        <p:blipFill>
          <a:blip r:embed="rId2"/>
          <a:stretch>
            <a:fillRect/>
          </a:stretch>
        </p:blipFill>
        <p:spPr>
          <a:xfrm>
            <a:off x="635000" y="1778000"/>
            <a:ext cx="7874000" cy="4278259"/>
          </a:xfrm>
          <a:prstGeom prst="rect">
            <a:avLst/>
          </a:prstGeom>
        </p:spPr>
      </p:pic>
    </p:spTree>
    <p:extLst>
      <p:ext uri="{BB962C8B-B14F-4D97-AF65-F5344CB8AC3E}">
        <p14:creationId xmlns:p14="http://schemas.microsoft.com/office/powerpoint/2010/main" val="21203563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148B1963-8DB5-4BB9-A214-0C7B93EA7DED}"/>
              </a:ext>
            </a:extLst>
          </p:cNvPr>
          <p:cNvPicPr>
            <a:picLocks noChangeAspect="1"/>
          </p:cNvPicPr>
          <p:nvPr/>
        </p:nvPicPr>
        <p:blipFill>
          <a:blip r:embed="rId2"/>
          <a:stretch>
            <a:fillRect/>
          </a:stretch>
        </p:blipFill>
        <p:spPr>
          <a:xfrm>
            <a:off x="635000" y="1778000"/>
            <a:ext cx="7874000" cy="4272997"/>
          </a:xfrm>
          <a:prstGeom prst="rect">
            <a:avLst/>
          </a:prstGeom>
        </p:spPr>
      </p:pic>
    </p:spTree>
    <p:extLst>
      <p:ext uri="{BB962C8B-B14F-4D97-AF65-F5344CB8AC3E}">
        <p14:creationId xmlns:p14="http://schemas.microsoft.com/office/powerpoint/2010/main" val="23459018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2622801D-A103-4C3A-B35F-C92A6B502B89}"/>
              </a:ext>
            </a:extLst>
          </p:cNvPr>
          <p:cNvPicPr>
            <a:picLocks noChangeAspect="1"/>
          </p:cNvPicPr>
          <p:nvPr/>
        </p:nvPicPr>
        <p:blipFill>
          <a:blip r:embed="rId2"/>
          <a:stretch>
            <a:fillRect/>
          </a:stretch>
        </p:blipFill>
        <p:spPr>
          <a:xfrm>
            <a:off x="635000" y="1778000"/>
            <a:ext cx="7874000" cy="4267748"/>
          </a:xfrm>
          <a:prstGeom prst="rect">
            <a:avLst/>
          </a:prstGeom>
        </p:spPr>
      </p:pic>
    </p:spTree>
    <p:extLst>
      <p:ext uri="{BB962C8B-B14F-4D97-AF65-F5344CB8AC3E}">
        <p14:creationId xmlns:p14="http://schemas.microsoft.com/office/powerpoint/2010/main" val="34040995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ACE9D976-851B-4D75-9D05-E42ECFEE1AB5}"/>
              </a:ext>
            </a:extLst>
          </p:cNvPr>
          <p:cNvPicPr>
            <a:picLocks noChangeAspect="1"/>
          </p:cNvPicPr>
          <p:nvPr/>
        </p:nvPicPr>
        <p:blipFill>
          <a:blip r:embed="rId2"/>
          <a:stretch>
            <a:fillRect/>
          </a:stretch>
        </p:blipFill>
        <p:spPr>
          <a:xfrm>
            <a:off x="635000" y="1778000"/>
            <a:ext cx="7874000" cy="4278259"/>
          </a:xfrm>
          <a:prstGeom prst="rect">
            <a:avLst/>
          </a:prstGeom>
        </p:spPr>
      </p:pic>
    </p:spTree>
    <p:extLst>
      <p:ext uri="{BB962C8B-B14F-4D97-AF65-F5344CB8AC3E}">
        <p14:creationId xmlns:p14="http://schemas.microsoft.com/office/powerpoint/2010/main" val="22777299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C5F419FA-4EAF-4A75-9D83-ECCE7412C4A9}"/>
              </a:ext>
            </a:extLst>
          </p:cNvPr>
          <p:cNvPicPr>
            <a:picLocks noChangeAspect="1"/>
          </p:cNvPicPr>
          <p:nvPr/>
        </p:nvPicPr>
        <p:blipFill>
          <a:blip r:embed="rId2"/>
          <a:stretch>
            <a:fillRect/>
          </a:stretch>
        </p:blipFill>
        <p:spPr>
          <a:xfrm>
            <a:off x="635000" y="1778000"/>
            <a:ext cx="7874000" cy="4267748"/>
          </a:xfrm>
          <a:prstGeom prst="rect">
            <a:avLst/>
          </a:prstGeom>
        </p:spPr>
      </p:pic>
    </p:spTree>
    <p:extLst>
      <p:ext uri="{BB962C8B-B14F-4D97-AF65-F5344CB8AC3E}">
        <p14:creationId xmlns:p14="http://schemas.microsoft.com/office/powerpoint/2010/main" val="1309796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8C953612-2540-48A0-9BC7-5ADB14582479}"/>
              </a:ext>
            </a:extLst>
          </p:cNvPr>
          <p:cNvPicPr>
            <a:picLocks noChangeAspect="1"/>
          </p:cNvPicPr>
          <p:nvPr/>
        </p:nvPicPr>
        <p:blipFill>
          <a:blip r:embed="rId2"/>
          <a:stretch>
            <a:fillRect/>
          </a:stretch>
        </p:blipFill>
        <p:spPr>
          <a:xfrm>
            <a:off x="635000" y="1778000"/>
            <a:ext cx="7874000" cy="4278259"/>
          </a:xfrm>
          <a:prstGeom prst="rect">
            <a:avLst/>
          </a:prstGeom>
        </p:spPr>
      </p:pic>
    </p:spTree>
    <p:extLst>
      <p:ext uri="{BB962C8B-B14F-4D97-AF65-F5344CB8AC3E}">
        <p14:creationId xmlns:p14="http://schemas.microsoft.com/office/powerpoint/2010/main" val="15010698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5928</TotalTime>
  <Words>440</Words>
  <Application>Microsoft Office PowerPoint</Application>
  <PresentationFormat>Affichage à l'écran (4:3)</PresentationFormat>
  <Paragraphs>39</Paragraphs>
  <Slides>9</Slides>
  <Notes>0</Notes>
  <HiddenSlides>0</HiddenSlides>
  <MMClips>0</MMClips>
  <ScaleCrop>false</ScaleCrop>
  <HeadingPairs>
    <vt:vector size="6" baseType="variant">
      <vt:variant>
        <vt:lpstr>Polices utilisées</vt:lpstr>
      </vt:variant>
      <vt:variant>
        <vt:i4>7</vt:i4>
      </vt:variant>
      <vt:variant>
        <vt:lpstr>Thème</vt:lpstr>
      </vt:variant>
      <vt:variant>
        <vt:i4>2</vt:i4>
      </vt:variant>
      <vt:variant>
        <vt:lpstr>Titres des diapositives</vt:lpstr>
      </vt:variant>
      <vt:variant>
        <vt:i4>9</vt:i4>
      </vt:variant>
    </vt:vector>
  </HeadingPairs>
  <TitlesOfParts>
    <vt:vector size="18" baseType="lpstr">
      <vt:lpstr>Andale Sans UI</vt:lpstr>
      <vt:lpstr>Arial</vt:lpstr>
      <vt:lpstr>Calibri</vt:lpstr>
      <vt:lpstr>News Gothic MT</vt:lpstr>
      <vt:lpstr>Times New Roman</vt:lpstr>
      <vt:lpstr>Verdana</vt:lpstr>
      <vt:lpstr>Wingdings</vt:lpstr>
      <vt:lpstr>Inspiration</vt:lpstr>
      <vt:lpstr>1_Inspiration</vt:lpstr>
      <vt:lpstr>Cartographie dettes et couvertures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Kerius</cp:lastModifiedBy>
  <cp:revision>758</cp:revision>
  <cp:lastPrinted>2014-07-16T08:19:16Z</cp:lastPrinted>
  <dcterms:created xsi:type="dcterms:W3CDTF">2010-04-23T15:09:35Z</dcterms:created>
  <dcterms:modified xsi:type="dcterms:W3CDTF">2018-10-04T09:15:53Z</dcterms:modified>
</cp:coreProperties>
</file>