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3" d="100"/>
          <a:sy n="113" d="100"/>
        </p:scale>
        <p:origin x="17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14/01/2019</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1/14/2019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1/14/2019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1/14/2019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1/14/2019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1/14/2019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1/14/2019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1/14/2019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1/14/2019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1/14/2019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1/14/2019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1/14/2019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1/14/2019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1/14/2019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1/14/2019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1/14/2019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31.12.2018</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831DAB4-A0B2-4019-B392-6E51FB304827}"/>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2730328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E19755B-40A0-4403-8FF5-15899C4AF015}"/>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2290306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C0946585-E9B0-455A-90E9-86E62B8B2058}"/>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3885542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64C17687-622E-40E1-B4A7-4E3272AEEEA8}"/>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4127097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BCF2AD1-3C98-40B1-976B-8D2813FF7BE2}"/>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87153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A2E163F-A149-4399-83FF-942C06D5CBF2}"/>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2729465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5928</TotalTime>
  <Words>440</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MNK</cp:lastModifiedBy>
  <cp:revision>758</cp:revision>
  <cp:lastPrinted>2014-07-16T08:19:16Z</cp:lastPrinted>
  <dcterms:created xsi:type="dcterms:W3CDTF">2010-04-23T15:09:35Z</dcterms:created>
  <dcterms:modified xsi:type="dcterms:W3CDTF">2019-01-14T10:06:45Z</dcterms:modified>
</cp:coreProperties>
</file>