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0" d="100"/>
          <a:sy n="80" d="100"/>
        </p:scale>
        <p:origin x="-1589"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05/04/2019</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4/5/2019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4/5/2019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4/5/2019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4/5/2019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4/5/2019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4/5/2019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4/5/2019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4/5/2019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4/5/2019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4/5/2019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4/5/2019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4/5/2019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descr="Accuei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884919" y="270101"/>
            <a:ext cx="1135550" cy="6434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4/5/2019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4/5/2019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4/5/2019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4/5/2019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4/5/2019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4/5/2019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4/5/2019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4/5/2019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4/5/2019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4/5/2019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4/5/2019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4/5/2019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4/5/2019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4/5/2019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4/5/2019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4/5/2019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4/5/2019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4/5/2019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4/5/2019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4/5/2019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4/5/2019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4/5/2019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4/5/2019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4/5/2019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4/5/2019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4/5/2019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a:solidFill>
                  <a:srgbClr val="302421"/>
                </a:solidFill>
                <a:latin typeface="Calibri" pitchFamily="34" charset="0"/>
                <a:cs typeface="Arial" pitchFamily="34" charset="0"/>
              </a:rPr>
              <a:t>Cartographie dettes et couvertures</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29.03.2019</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pic>
        <p:nvPicPr>
          <p:cNvPr id="1026" name="Picture 2" descr="Accuei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0480" y="2487369"/>
            <a:ext cx="1815783" cy="10289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0" y="1777999"/>
            <a:ext cx="7858860" cy="42751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27785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xmlns="" id="{7CF6F527-4133-4C0F-976B-E57BE4E68706}"/>
              </a:ext>
            </a:extLst>
          </p:cNvPr>
          <p:cNvPicPr>
            <a:picLocks noChangeAspect="1"/>
          </p:cNvPicPr>
          <p:nvPr/>
        </p:nvPicPr>
        <p:blipFill>
          <a:blip r:embed="rId2"/>
          <a:stretch>
            <a:fillRect/>
          </a:stretch>
        </p:blipFill>
        <p:spPr>
          <a:xfrm>
            <a:off x="635000" y="1778000"/>
            <a:ext cx="7874000" cy="4269875"/>
          </a:xfrm>
          <a:prstGeom prst="rect">
            <a:avLst/>
          </a:prstGeom>
        </p:spPr>
      </p:pic>
    </p:spTree>
    <p:extLst>
      <p:ext uri="{BB962C8B-B14F-4D97-AF65-F5344CB8AC3E}">
        <p14:creationId xmlns:p14="http://schemas.microsoft.com/office/powerpoint/2010/main" val="18859403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xmlns="" id="{42A9ADEC-929D-4E3B-8814-FC65DE716E13}"/>
              </a:ext>
            </a:extLst>
          </p:cNvPr>
          <p:cNvPicPr>
            <a:picLocks noChangeAspect="1"/>
          </p:cNvPicPr>
          <p:nvPr/>
        </p:nvPicPr>
        <p:blipFill>
          <a:blip r:embed="rId2"/>
          <a:stretch>
            <a:fillRect/>
          </a:stretch>
        </p:blipFill>
        <p:spPr>
          <a:xfrm>
            <a:off x="635000" y="1778000"/>
            <a:ext cx="7874000" cy="4264630"/>
          </a:xfrm>
          <a:prstGeom prst="rect">
            <a:avLst/>
          </a:prstGeom>
        </p:spPr>
      </p:pic>
    </p:spTree>
    <p:extLst>
      <p:ext uri="{BB962C8B-B14F-4D97-AF65-F5344CB8AC3E}">
        <p14:creationId xmlns:p14="http://schemas.microsoft.com/office/powerpoint/2010/main" val="2495880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xmlns="" id="{074F53A1-B003-4CE3-81B9-C8F1F975B2D4}"/>
              </a:ext>
            </a:extLst>
          </p:cNvPr>
          <p:cNvPicPr>
            <a:picLocks noChangeAspect="1"/>
          </p:cNvPicPr>
          <p:nvPr/>
        </p:nvPicPr>
        <p:blipFill>
          <a:blip r:embed="rId2"/>
          <a:stretch>
            <a:fillRect/>
          </a:stretch>
        </p:blipFill>
        <p:spPr>
          <a:xfrm>
            <a:off x="635000" y="1778000"/>
            <a:ext cx="7874000" cy="4275133"/>
          </a:xfrm>
          <a:prstGeom prst="rect">
            <a:avLst/>
          </a:prstGeom>
        </p:spPr>
      </p:pic>
    </p:spTree>
    <p:extLst>
      <p:ext uri="{BB962C8B-B14F-4D97-AF65-F5344CB8AC3E}">
        <p14:creationId xmlns:p14="http://schemas.microsoft.com/office/powerpoint/2010/main" val="54909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xmlns="" id="{939CD9DB-B505-4E72-81F4-633C70295A62}"/>
              </a:ext>
            </a:extLst>
          </p:cNvPr>
          <p:cNvPicPr>
            <a:picLocks noChangeAspect="1"/>
          </p:cNvPicPr>
          <p:nvPr/>
        </p:nvPicPr>
        <p:blipFill>
          <a:blip r:embed="rId2"/>
          <a:stretch>
            <a:fillRect/>
          </a:stretch>
        </p:blipFill>
        <p:spPr>
          <a:xfrm>
            <a:off x="635000" y="1778000"/>
            <a:ext cx="7874000" cy="4264630"/>
          </a:xfrm>
          <a:prstGeom prst="rect">
            <a:avLst/>
          </a:prstGeom>
        </p:spPr>
      </p:pic>
    </p:spTree>
    <p:extLst>
      <p:ext uri="{BB962C8B-B14F-4D97-AF65-F5344CB8AC3E}">
        <p14:creationId xmlns:p14="http://schemas.microsoft.com/office/powerpoint/2010/main" val="14306801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xmlns="" id="{518F88A1-DAE2-4DC5-BE7B-7629BA5CB7F2}"/>
              </a:ext>
            </a:extLst>
          </p:cNvPr>
          <p:cNvPicPr>
            <a:picLocks noChangeAspect="1"/>
          </p:cNvPicPr>
          <p:nvPr/>
        </p:nvPicPr>
        <p:blipFill>
          <a:blip r:embed="rId2"/>
          <a:stretch>
            <a:fillRect/>
          </a:stretch>
        </p:blipFill>
        <p:spPr>
          <a:xfrm>
            <a:off x="635000" y="1778000"/>
            <a:ext cx="7874000" cy="4275133"/>
          </a:xfrm>
          <a:prstGeom prst="rect">
            <a:avLst/>
          </a:prstGeom>
        </p:spPr>
      </p:pic>
    </p:spTree>
    <p:extLst>
      <p:ext uri="{BB962C8B-B14F-4D97-AF65-F5344CB8AC3E}">
        <p14:creationId xmlns:p14="http://schemas.microsoft.com/office/powerpoint/2010/main" val="1035769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5952</TotalTime>
  <Words>428</Words>
  <Application>Microsoft Office PowerPoint</Application>
  <PresentationFormat>Affichage à l'écran (4:3)</PresentationFormat>
  <Paragraphs>39</Paragraphs>
  <Slides>9</Slides>
  <Notes>0</Notes>
  <HiddenSlides>0</HiddenSlides>
  <MMClips>0</MMClips>
  <ScaleCrop>false</ScaleCrop>
  <HeadingPairs>
    <vt:vector size="4" baseType="variant">
      <vt:variant>
        <vt:lpstr>Thème</vt:lpstr>
      </vt:variant>
      <vt:variant>
        <vt:i4>2</vt:i4>
      </vt:variant>
      <vt:variant>
        <vt:lpstr>Titres des diapositives</vt:lpstr>
      </vt:variant>
      <vt:variant>
        <vt:i4>9</vt:i4>
      </vt:variant>
    </vt:vector>
  </HeadingPairs>
  <TitlesOfParts>
    <vt:vector size="11" baseType="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759</cp:revision>
  <cp:lastPrinted>2014-07-16T08:19:16Z</cp:lastPrinted>
  <dcterms:created xsi:type="dcterms:W3CDTF">2010-04-23T15:09:35Z</dcterms:created>
  <dcterms:modified xsi:type="dcterms:W3CDTF">2019-04-05T07:13:08Z</dcterms:modified>
</cp:coreProperties>
</file>