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75" d="100"/>
          <a:sy n="75" d="100"/>
        </p:scale>
        <p:origin x="1662" y="6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03/07/2019</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7/3/2019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7/3/2019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7/3/2019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7/3/2019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7/3/2019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7/3/2019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7/3/2019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7/3/2019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7/3/2019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7/3/2019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7/3/2019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7/3/2019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7/3/2019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7/3/2019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7/3/2019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7/3/2019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7/3/2019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7/3/2019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7/3/2019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7/3/2019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7/3/2019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7/3/2019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7/3/2019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7/3/2019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7/3/2019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7/3/2019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7/3/2019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7/3/2019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7/3/2019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7/3/2019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7/3/2019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7/3/2019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7/3/2019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7/3/2019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7/3/2019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28.06.2019</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CB8BC395-35EF-41E4-86FE-3660B140E8D7}"/>
              </a:ext>
            </a:extLst>
          </p:cNvPr>
          <p:cNvPicPr>
            <a:picLocks noChangeAspect="1"/>
          </p:cNvPicPr>
          <p:nvPr/>
        </p:nvPicPr>
        <p:blipFill>
          <a:blip r:embed="rId2"/>
          <a:stretch>
            <a:fillRect/>
          </a:stretch>
        </p:blipFill>
        <p:spPr>
          <a:xfrm>
            <a:off x="635000" y="1778000"/>
            <a:ext cx="7874000" cy="4275133"/>
          </a:xfrm>
          <a:prstGeom prst="rect">
            <a:avLst/>
          </a:prstGeom>
        </p:spPr>
      </p:pic>
    </p:spTree>
    <p:extLst>
      <p:ext uri="{BB962C8B-B14F-4D97-AF65-F5344CB8AC3E}">
        <p14:creationId xmlns:p14="http://schemas.microsoft.com/office/powerpoint/2010/main" val="4092088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2C9AE9D5-C0EF-4313-898C-3956E90C330C}"/>
              </a:ext>
            </a:extLst>
          </p:cNvPr>
          <p:cNvPicPr>
            <a:picLocks noChangeAspect="1"/>
          </p:cNvPicPr>
          <p:nvPr/>
        </p:nvPicPr>
        <p:blipFill>
          <a:blip r:embed="rId2"/>
          <a:stretch>
            <a:fillRect/>
          </a:stretch>
        </p:blipFill>
        <p:spPr>
          <a:xfrm>
            <a:off x="635000" y="1778000"/>
            <a:ext cx="7874000" cy="4269875"/>
          </a:xfrm>
          <a:prstGeom prst="rect">
            <a:avLst/>
          </a:prstGeom>
        </p:spPr>
      </p:pic>
    </p:spTree>
    <p:extLst>
      <p:ext uri="{BB962C8B-B14F-4D97-AF65-F5344CB8AC3E}">
        <p14:creationId xmlns:p14="http://schemas.microsoft.com/office/powerpoint/2010/main" val="3394284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752A184C-F258-424F-B404-A2BB1F7466FE}"/>
              </a:ext>
            </a:extLst>
          </p:cNvPr>
          <p:cNvPicPr>
            <a:picLocks noChangeAspect="1"/>
          </p:cNvPicPr>
          <p:nvPr/>
        </p:nvPicPr>
        <p:blipFill>
          <a:blip r:embed="rId2"/>
          <a:stretch>
            <a:fillRect/>
          </a:stretch>
        </p:blipFill>
        <p:spPr>
          <a:xfrm>
            <a:off x="635000" y="1778000"/>
            <a:ext cx="7874000" cy="4264630"/>
          </a:xfrm>
          <a:prstGeom prst="rect">
            <a:avLst/>
          </a:prstGeom>
        </p:spPr>
      </p:pic>
    </p:spTree>
    <p:extLst>
      <p:ext uri="{BB962C8B-B14F-4D97-AF65-F5344CB8AC3E}">
        <p14:creationId xmlns:p14="http://schemas.microsoft.com/office/powerpoint/2010/main" val="2895617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D82F0F7E-045D-4AAB-AD30-0E9A66DCD12A}"/>
              </a:ext>
            </a:extLst>
          </p:cNvPr>
          <p:cNvPicPr>
            <a:picLocks noChangeAspect="1"/>
          </p:cNvPicPr>
          <p:nvPr/>
        </p:nvPicPr>
        <p:blipFill>
          <a:blip r:embed="rId2"/>
          <a:stretch>
            <a:fillRect/>
          </a:stretch>
        </p:blipFill>
        <p:spPr>
          <a:xfrm>
            <a:off x="635000" y="1778000"/>
            <a:ext cx="7874000" cy="4275133"/>
          </a:xfrm>
          <a:prstGeom prst="rect">
            <a:avLst/>
          </a:prstGeom>
        </p:spPr>
      </p:pic>
    </p:spTree>
    <p:extLst>
      <p:ext uri="{BB962C8B-B14F-4D97-AF65-F5344CB8AC3E}">
        <p14:creationId xmlns:p14="http://schemas.microsoft.com/office/powerpoint/2010/main" val="1515073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0D150809-5D80-4515-B48B-6E5485D4B55C}"/>
              </a:ext>
            </a:extLst>
          </p:cNvPr>
          <p:cNvPicPr>
            <a:picLocks noChangeAspect="1"/>
          </p:cNvPicPr>
          <p:nvPr/>
        </p:nvPicPr>
        <p:blipFill>
          <a:blip r:embed="rId2"/>
          <a:stretch>
            <a:fillRect/>
          </a:stretch>
        </p:blipFill>
        <p:spPr>
          <a:xfrm>
            <a:off x="635000" y="1778000"/>
            <a:ext cx="7874000" cy="4264630"/>
          </a:xfrm>
          <a:prstGeom prst="rect">
            <a:avLst/>
          </a:prstGeom>
        </p:spPr>
      </p:pic>
    </p:spTree>
    <p:extLst>
      <p:ext uri="{BB962C8B-B14F-4D97-AF65-F5344CB8AC3E}">
        <p14:creationId xmlns:p14="http://schemas.microsoft.com/office/powerpoint/2010/main" val="2086210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A213E2EC-7D81-4376-BF9C-2332E4B8A9A5}"/>
              </a:ext>
            </a:extLst>
          </p:cNvPr>
          <p:cNvPicPr>
            <a:picLocks noChangeAspect="1"/>
          </p:cNvPicPr>
          <p:nvPr/>
        </p:nvPicPr>
        <p:blipFill>
          <a:blip r:embed="rId2"/>
          <a:stretch>
            <a:fillRect/>
          </a:stretch>
        </p:blipFill>
        <p:spPr>
          <a:xfrm>
            <a:off x="635000" y="1778000"/>
            <a:ext cx="7874000" cy="4275133"/>
          </a:xfrm>
          <a:prstGeom prst="rect">
            <a:avLst/>
          </a:prstGeom>
        </p:spPr>
      </p:pic>
    </p:spTree>
    <p:extLst>
      <p:ext uri="{BB962C8B-B14F-4D97-AF65-F5344CB8AC3E}">
        <p14:creationId xmlns:p14="http://schemas.microsoft.com/office/powerpoint/2010/main" val="3365192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5928</TotalTime>
  <Words>440</Words>
  <Application>Microsoft Office PowerPoint</Application>
  <PresentationFormat>Affichage à l'écran (4:3)</PresentationFormat>
  <Paragraphs>39</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9</vt:i4>
      </vt:variant>
    </vt:vector>
  </HeadingPairs>
  <TitlesOfParts>
    <vt:vector size="16" baseType="lpstr">
      <vt:lpstr>Arial</vt:lpstr>
      <vt:lpstr>Calibri</vt:lpstr>
      <vt:lpstr>News Gothic MT</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MNK</cp:lastModifiedBy>
  <cp:revision>758</cp:revision>
  <cp:lastPrinted>2014-07-16T08:19:16Z</cp:lastPrinted>
  <dcterms:created xsi:type="dcterms:W3CDTF">2010-04-23T15:09:35Z</dcterms:created>
  <dcterms:modified xsi:type="dcterms:W3CDTF">2019-07-03T13:18:01Z</dcterms:modified>
</cp:coreProperties>
</file>