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01/10/2019</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10/1/2019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10/1/2019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10/1/2019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10/1/2019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10/1/2019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10/1/2019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10/1/2019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10/1/2019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10/1/2019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10/1/2019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10/1/2019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30.09.2019</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BFBA560B-8996-4D1E-9A63-8A70BA38A530}"/>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453067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0B13BA05-00EB-4B2E-B23C-0EA91D208B42}"/>
              </a:ext>
            </a:extLst>
          </p:cNvPr>
          <p:cNvPicPr>
            <a:picLocks noChangeAspect="1"/>
          </p:cNvPicPr>
          <p:nvPr/>
        </p:nvPicPr>
        <p:blipFill>
          <a:blip r:embed="rId2"/>
          <a:stretch>
            <a:fillRect/>
          </a:stretch>
        </p:blipFill>
        <p:spPr>
          <a:xfrm>
            <a:off x="635000" y="1778000"/>
            <a:ext cx="7874000" cy="4269875"/>
          </a:xfrm>
          <a:prstGeom prst="rect">
            <a:avLst/>
          </a:prstGeom>
        </p:spPr>
      </p:pic>
    </p:spTree>
    <p:extLst>
      <p:ext uri="{BB962C8B-B14F-4D97-AF65-F5344CB8AC3E}">
        <p14:creationId xmlns:p14="http://schemas.microsoft.com/office/powerpoint/2010/main" val="2558597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F340F32D-ECC4-4835-A7E4-88555090485F}"/>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4198168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F284B704-81AE-421C-B016-B20C41DD1689}"/>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3853941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B6A2A79C-63A5-407F-953C-6C18C36A266B}"/>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113411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A3468557-7252-401E-AD47-2CD39FBA1780}"/>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643743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r>
              <a:rPr lang="fr-FR" kern="0" dirty="0" smtClean="0">
                <a:solidFill>
                  <a:srgbClr val="302421"/>
                </a:solidFill>
                <a:latin typeface="Calibri" pitchFamily="34" charset="0"/>
                <a:cs typeface="Calibri" pitchFamily="34" charset="0"/>
              </a:rPr>
              <a:t>1214 Genève</a:t>
            </a:r>
            <a:r>
              <a:rPr lang="fr-FR" kern="0" dirty="0">
                <a:solidFill>
                  <a:srgbClr val="302421"/>
                </a:solidFill>
                <a:latin typeface="Calibri" pitchFamily="34" charset="0"/>
                <a:cs typeface="Calibri" pitchFamily="34" charset="0"/>
              </a:rPr>
              <a:t>,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5929</TotalTime>
  <Words>426</Words>
  <Application>Microsoft Office PowerPoint</Application>
  <PresentationFormat>Affichage à l'écran (4:3)</PresentationFormat>
  <Paragraphs>39</Paragraphs>
  <Slides>9</Slides>
  <Notes>0</Notes>
  <HiddenSlides>0</HiddenSlides>
  <MMClips>0</MMClips>
  <ScaleCrop>false</ScaleCrop>
  <HeadingPairs>
    <vt:vector size="4" baseType="variant">
      <vt:variant>
        <vt:lpstr>Thème</vt:lpstr>
      </vt:variant>
      <vt:variant>
        <vt:i4>2</vt:i4>
      </vt:variant>
      <vt:variant>
        <vt:lpstr>Titres des diapositives</vt:lpstr>
      </vt:variant>
      <vt:variant>
        <vt:i4>9</vt:i4>
      </vt:variant>
    </vt:vector>
  </HeadingPairs>
  <TitlesOfParts>
    <vt:vector size="11"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759</cp:revision>
  <cp:lastPrinted>2014-07-16T08:19:16Z</cp:lastPrinted>
  <dcterms:created xsi:type="dcterms:W3CDTF">2010-04-23T15:09:35Z</dcterms:created>
  <dcterms:modified xsi:type="dcterms:W3CDTF">2019-10-01T15:24:10Z</dcterms:modified>
</cp:coreProperties>
</file>