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24" d="100"/>
          <a:sy n="124" d="100"/>
        </p:scale>
        <p:origin x="1404" y="9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05/02/2020</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2/5/2020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2/5/2020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2/5/2020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2/5/2020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2/5/2020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2/5/2020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2/5/2020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2/5/2020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2/5/2020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2/5/2020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2/5/2020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2/5/2020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2/5/2020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2/5/2020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2/5/2020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2/5/2020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31.12.2019</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1A4051C-9B89-43E6-8FEF-50A0C7775A22}"/>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4033049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540DF7E-436B-46A4-BE17-128DB2F61C1A}"/>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806338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7A45CFE-869F-4649-985F-DA9A5AE6DF09}"/>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315902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08CF9461-3D2C-4C23-A4C8-79AB5207C035}"/>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68124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2A34BFC5-19B5-4160-9471-A9B69917392A}"/>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1184935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D227D19-FF07-40A8-80B5-0C856923FF7B}"/>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139959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MNK</cp:lastModifiedBy>
  <cp:revision>758</cp:revision>
  <cp:lastPrinted>2014-07-16T08:19:16Z</cp:lastPrinted>
  <dcterms:created xsi:type="dcterms:W3CDTF">2010-04-23T15:09:35Z</dcterms:created>
  <dcterms:modified xsi:type="dcterms:W3CDTF">2020-02-05T10:48:58Z</dcterms:modified>
</cp:coreProperties>
</file>