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06/04/2020</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4/6/2020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31/03/2020</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6FEAF08-A14A-4336-ADEC-D6D367C4F446}"/>
              </a:ext>
            </a:extLst>
          </p:cNvPr>
          <p:cNvPicPr>
            <a:picLocks noChangeAspect="1"/>
          </p:cNvPicPr>
          <p:nvPr/>
        </p:nvPicPr>
        <p:blipFill>
          <a:blip r:embed="rId2"/>
          <a:stretch>
            <a:fillRect/>
          </a:stretch>
        </p:blipFill>
        <p:spPr>
          <a:xfrm>
            <a:off x="635000" y="1778000"/>
            <a:ext cx="7874000" cy="4276397"/>
          </a:xfrm>
          <a:prstGeom prst="rect">
            <a:avLst/>
          </a:prstGeom>
        </p:spPr>
      </p:pic>
    </p:spTree>
    <p:extLst>
      <p:ext uri="{BB962C8B-B14F-4D97-AF65-F5344CB8AC3E}">
        <p14:creationId xmlns:p14="http://schemas.microsoft.com/office/powerpoint/2010/main" val="2138987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2D28DC1-77F6-4587-B44B-DB0EB2979924}"/>
              </a:ext>
            </a:extLst>
          </p:cNvPr>
          <p:cNvPicPr>
            <a:picLocks noChangeAspect="1"/>
          </p:cNvPicPr>
          <p:nvPr/>
        </p:nvPicPr>
        <p:blipFill>
          <a:blip r:embed="rId2"/>
          <a:stretch>
            <a:fillRect/>
          </a:stretch>
        </p:blipFill>
        <p:spPr>
          <a:xfrm>
            <a:off x="635000" y="1778000"/>
            <a:ext cx="7874000" cy="4271137"/>
          </a:xfrm>
          <a:prstGeom prst="rect">
            <a:avLst/>
          </a:prstGeom>
        </p:spPr>
      </p:pic>
    </p:spTree>
    <p:extLst>
      <p:ext uri="{BB962C8B-B14F-4D97-AF65-F5344CB8AC3E}">
        <p14:creationId xmlns:p14="http://schemas.microsoft.com/office/powerpoint/2010/main" val="294704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70D8CF3-95B0-4291-A42F-9B83AC9C383C}"/>
              </a:ext>
            </a:extLst>
          </p:cNvPr>
          <p:cNvPicPr>
            <a:picLocks noChangeAspect="1"/>
          </p:cNvPicPr>
          <p:nvPr/>
        </p:nvPicPr>
        <p:blipFill>
          <a:blip r:embed="rId2"/>
          <a:stretch>
            <a:fillRect/>
          </a:stretch>
        </p:blipFill>
        <p:spPr>
          <a:xfrm>
            <a:off x="635000" y="1778000"/>
            <a:ext cx="7874000" cy="4265889"/>
          </a:xfrm>
          <a:prstGeom prst="rect">
            <a:avLst/>
          </a:prstGeom>
        </p:spPr>
      </p:pic>
    </p:spTree>
    <p:extLst>
      <p:ext uri="{BB962C8B-B14F-4D97-AF65-F5344CB8AC3E}">
        <p14:creationId xmlns:p14="http://schemas.microsoft.com/office/powerpoint/2010/main" val="2103726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7E0D199-C524-4BD7-821C-4AD68D27F244}"/>
              </a:ext>
            </a:extLst>
          </p:cNvPr>
          <p:cNvPicPr>
            <a:picLocks noChangeAspect="1"/>
          </p:cNvPicPr>
          <p:nvPr/>
        </p:nvPicPr>
        <p:blipFill>
          <a:blip r:embed="rId2"/>
          <a:stretch>
            <a:fillRect/>
          </a:stretch>
        </p:blipFill>
        <p:spPr>
          <a:xfrm>
            <a:off x="635000" y="1778000"/>
            <a:ext cx="7874000" cy="4276397"/>
          </a:xfrm>
          <a:prstGeom prst="rect">
            <a:avLst/>
          </a:prstGeom>
        </p:spPr>
      </p:pic>
    </p:spTree>
    <p:extLst>
      <p:ext uri="{BB962C8B-B14F-4D97-AF65-F5344CB8AC3E}">
        <p14:creationId xmlns:p14="http://schemas.microsoft.com/office/powerpoint/2010/main" val="1513802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CFD1A56-C618-4593-88A0-BF6E246676FA}"/>
              </a:ext>
            </a:extLst>
          </p:cNvPr>
          <p:cNvPicPr>
            <a:picLocks noChangeAspect="1"/>
          </p:cNvPicPr>
          <p:nvPr/>
        </p:nvPicPr>
        <p:blipFill>
          <a:blip r:embed="rId2"/>
          <a:stretch>
            <a:fillRect/>
          </a:stretch>
        </p:blipFill>
        <p:spPr>
          <a:xfrm>
            <a:off x="635000" y="1778000"/>
            <a:ext cx="7874000" cy="4265889"/>
          </a:xfrm>
          <a:prstGeom prst="rect">
            <a:avLst/>
          </a:prstGeom>
        </p:spPr>
      </p:pic>
    </p:spTree>
    <p:extLst>
      <p:ext uri="{BB962C8B-B14F-4D97-AF65-F5344CB8AC3E}">
        <p14:creationId xmlns:p14="http://schemas.microsoft.com/office/powerpoint/2010/main" val="1998206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59B1624-82B6-4AD4-BB4C-6721D1F7A0D9}"/>
              </a:ext>
            </a:extLst>
          </p:cNvPr>
          <p:cNvPicPr>
            <a:picLocks noChangeAspect="1"/>
          </p:cNvPicPr>
          <p:nvPr/>
        </p:nvPicPr>
        <p:blipFill>
          <a:blip r:embed="rId2"/>
          <a:stretch>
            <a:fillRect/>
          </a:stretch>
        </p:blipFill>
        <p:spPr>
          <a:xfrm>
            <a:off x="635000" y="1778000"/>
            <a:ext cx="7874000" cy="4276397"/>
          </a:xfrm>
          <a:prstGeom prst="rect">
            <a:avLst/>
          </a:prstGeom>
        </p:spPr>
      </p:pic>
    </p:spTree>
    <p:extLst>
      <p:ext uri="{BB962C8B-B14F-4D97-AF65-F5344CB8AC3E}">
        <p14:creationId xmlns:p14="http://schemas.microsoft.com/office/powerpoint/2010/main" val="340812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758</cp:revision>
  <cp:lastPrinted>2014-07-16T08:19:16Z</cp:lastPrinted>
  <dcterms:created xsi:type="dcterms:W3CDTF">2010-04-23T15:09:35Z</dcterms:created>
  <dcterms:modified xsi:type="dcterms:W3CDTF">2020-04-06T13:33:06Z</dcterms:modified>
</cp:coreProperties>
</file>