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58" d="100"/>
          <a:sy n="58" d="100"/>
        </p:scale>
        <p:origin x="1920" y="6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08/10/2020</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10/8/2020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10/8/2020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10/8/2020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10/8/2020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10/8/2020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10/8/2020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10/8/2020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10/8/2020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10/8/2020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10/8/2020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10/8/2020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10/8/2020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10/8/2020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10/8/2020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10/8/2020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10/8/2020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10/8/2020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10/8/2020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10/8/2020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10/8/2020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30.09.2020</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6FABB40-59CA-4F4D-A11A-BCA611F06AAF}"/>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1574585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CE2D7A6-E789-484E-8B3B-2074C5795526}"/>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3395207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2B235C8-C27B-4B56-BE2C-F238F9BC8A4B}"/>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49306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84643B81-74A8-41CF-9829-3E7F07536E36}"/>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1761275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59296DF-346F-49D0-A509-DA2682DA34BA}"/>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1687157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1648E95-003F-494F-868E-565E0DA67FF6}"/>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2325285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cp:lastModifiedBy>
  <cp:revision>758</cp:revision>
  <cp:lastPrinted>2014-07-16T08:19:16Z</cp:lastPrinted>
  <dcterms:created xsi:type="dcterms:W3CDTF">2010-04-23T15:09:35Z</dcterms:created>
  <dcterms:modified xsi:type="dcterms:W3CDTF">2020-10-08T11:54:24Z</dcterms:modified>
</cp:coreProperties>
</file>