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2"/>
  </p:notesMasterIdLst>
  <p:sldIdLst>
    <p:sldId id="256" r:id="rId3"/>
    <p:sldId id="429" r:id="rId4"/>
    <p:sldId id="430" r:id="rId5"/>
    <p:sldId id="431" r:id="rId6"/>
    <p:sldId id="432" r:id="rId7"/>
    <p:sldId id="433" r:id="rId8"/>
    <p:sldId id="434" r:id="rId9"/>
    <p:sldId id="409" r:id="rId10"/>
    <p:sldId id="410" r:id="rId11"/>
  </p:sldIdLst>
  <p:sldSz cx="9144000" cy="6858000" type="screen4x3"/>
  <p:notesSz cx="6805613" cy="9939338"/>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4" d="100"/>
          <a:sy n="104" d="100"/>
        </p:scale>
        <p:origin x="2004" y="10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328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302" cy="496427"/>
          </a:xfrm>
          <a:prstGeom prst="rect">
            <a:avLst/>
          </a:prstGeom>
        </p:spPr>
        <p:txBody>
          <a:bodyPr vert="horz" lIns="134473" tIns="67236" rIns="134473" bIns="67236" rtlCol="0"/>
          <a:lstStyle>
            <a:lvl1pPr algn="l" fontAlgn="auto">
              <a:spcBef>
                <a:spcPts val="0"/>
              </a:spcBef>
              <a:spcAft>
                <a:spcPts val="0"/>
              </a:spcAft>
              <a:defRPr sz="1800">
                <a:latin typeface="+mn-lt"/>
              </a:defRPr>
            </a:lvl1pPr>
          </a:lstStyle>
          <a:p>
            <a:pPr>
              <a:defRPr/>
            </a:pPr>
            <a:endParaRPr lang="fr-FR"/>
          </a:p>
        </p:txBody>
      </p:sp>
      <p:sp>
        <p:nvSpPr>
          <p:cNvPr id="3" name="Espace réservé de la date 2"/>
          <p:cNvSpPr>
            <a:spLocks noGrp="1"/>
          </p:cNvSpPr>
          <p:nvPr>
            <p:ph type="dt" idx="1"/>
          </p:nvPr>
        </p:nvSpPr>
        <p:spPr>
          <a:xfrm>
            <a:off x="3854790" y="1"/>
            <a:ext cx="2949302" cy="496427"/>
          </a:xfrm>
          <a:prstGeom prst="rect">
            <a:avLst/>
          </a:prstGeom>
        </p:spPr>
        <p:txBody>
          <a:bodyPr vert="horz" lIns="134473" tIns="67236" rIns="134473" bIns="67236" rtlCol="0"/>
          <a:lstStyle>
            <a:lvl1pPr algn="r" fontAlgn="auto">
              <a:spcBef>
                <a:spcPts val="0"/>
              </a:spcBef>
              <a:spcAft>
                <a:spcPts val="0"/>
              </a:spcAft>
              <a:defRPr sz="1800">
                <a:latin typeface="+mn-lt"/>
              </a:defRPr>
            </a:lvl1pPr>
          </a:lstStyle>
          <a:p>
            <a:pPr>
              <a:defRPr/>
            </a:pPr>
            <a:fld id="{D7E6CC61-8B47-4913-A23D-9C7D41B34782}" type="datetimeFigureOut">
              <a:rPr lang="fr-FR"/>
              <a:pPr>
                <a:defRPr/>
              </a:pPr>
              <a:t>12/01/2021</a:t>
            </a:fld>
            <a:endParaRPr lang="fr-FR" dirty="0"/>
          </a:p>
        </p:txBody>
      </p:sp>
      <p:sp>
        <p:nvSpPr>
          <p:cNvPr id="4" name="Espace réservé de l'image des diapositives 3"/>
          <p:cNvSpPr>
            <a:spLocks noGrp="1" noRot="1" noChangeAspect="1"/>
          </p:cNvSpPr>
          <p:nvPr>
            <p:ph type="sldImg" idx="2"/>
          </p:nvPr>
        </p:nvSpPr>
        <p:spPr>
          <a:xfrm>
            <a:off x="919163" y="746125"/>
            <a:ext cx="4967287" cy="3725863"/>
          </a:xfrm>
          <a:prstGeom prst="rect">
            <a:avLst/>
          </a:prstGeom>
          <a:noFill/>
          <a:ln w="12700">
            <a:solidFill>
              <a:prstClr val="black"/>
            </a:solidFill>
          </a:ln>
        </p:spPr>
        <p:txBody>
          <a:bodyPr vert="horz" lIns="134473" tIns="67236" rIns="134473" bIns="67236" rtlCol="0" anchor="ctr"/>
          <a:lstStyle/>
          <a:p>
            <a:pPr lvl="0"/>
            <a:endParaRPr lang="fr-FR" noProof="0" dirty="0"/>
          </a:p>
        </p:txBody>
      </p:sp>
      <p:sp>
        <p:nvSpPr>
          <p:cNvPr id="5" name="Espace réservé des commentaires 4"/>
          <p:cNvSpPr>
            <a:spLocks noGrp="1"/>
          </p:cNvSpPr>
          <p:nvPr>
            <p:ph type="body" sz="quarter" idx="3"/>
          </p:nvPr>
        </p:nvSpPr>
        <p:spPr>
          <a:xfrm>
            <a:off x="678735" y="4720684"/>
            <a:ext cx="5448143" cy="4472471"/>
          </a:xfrm>
          <a:prstGeom prst="rect">
            <a:avLst/>
          </a:prstGeom>
        </p:spPr>
        <p:txBody>
          <a:bodyPr vert="horz" lIns="134473" tIns="67236" rIns="134473" bIns="67236"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441369"/>
            <a:ext cx="2949302" cy="496427"/>
          </a:xfrm>
          <a:prstGeom prst="rect">
            <a:avLst/>
          </a:prstGeom>
        </p:spPr>
        <p:txBody>
          <a:bodyPr vert="horz" lIns="134473" tIns="67236" rIns="134473" bIns="67236" rtlCol="0" anchor="b"/>
          <a:lstStyle>
            <a:lvl1pPr algn="l" fontAlgn="auto">
              <a:spcBef>
                <a:spcPts val="0"/>
              </a:spcBef>
              <a:spcAft>
                <a:spcPts val="0"/>
              </a:spcAft>
              <a:defRPr sz="18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854790" y="9441369"/>
            <a:ext cx="2949302" cy="496427"/>
          </a:xfrm>
          <a:prstGeom prst="rect">
            <a:avLst/>
          </a:prstGeom>
        </p:spPr>
        <p:txBody>
          <a:bodyPr vert="horz" lIns="134473" tIns="67236" rIns="134473" bIns="67236" rtlCol="0" anchor="b"/>
          <a:lstStyle>
            <a:lvl1pPr algn="r" fontAlgn="auto">
              <a:spcBef>
                <a:spcPts val="0"/>
              </a:spcBef>
              <a:spcAft>
                <a:spcPts val="0"/>
              </a:spcAft>
              <a:defRPr sz="18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1/12/2021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1/12/2021</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1/12/2021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1/12/2021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1/12/2021</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1/12/2021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1/12/2021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1/12/2021</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1/12/2021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1/12/2021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1/12/2021</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1/12/2021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2050" name="Picture 2" descr="Accueil"/>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884919" y="270101"/>
            <a:ext cx="1135550" cy="6434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1/12/2021</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1/12/2021</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1/12/2021</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1/12/2021</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1/12/2021</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1/12/2021</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1/12/2021</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1/12/2021</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1/12/2021</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1/12/2021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1/12/2021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1/12/2021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1/12/2021</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1/12/2021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1/12/2021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1/12/2021</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1/12/2021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1/12/2021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1/12/2021</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1/12/2021</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1/12/2021</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1/12/2021</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1/12/2021</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1/12/2021</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1/12/2021</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1/12/2021</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3331" y="3794126"/>
            <a:ext cx="6742112" cy="793750"/>
          </a:xfrm>
        </p:spPr>
        <p:txBody>
          <a:bodyPr anchor="ctr" anchorCtr="0"/>
          <a:lstStyle/>
          <a:p>
            <a:pPr>
              <a:spcBef>
                <a:spcPts val="1200"/>
              </a:spcBef>
            </a:pPr>
            <a:r>
              <a:rPr lang="fr-FR" sz="2800" dirty="0">
                <a:solidFill>
                  <a:srgbClr val="302421"/>
                </a:solidFill>
                <a:latin typeface="Calibri" pitchFamily="34" charset="0"/>
                <a:cs typeface="Arial" pitchFamily="34" charset="0"/>
              </a:rPr>
              <a:t>Cartographie dettes et couvertures</a:t>
            </a:r>
            <a:endParaRPr lang="fr-FR" sz="2800" dirty="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31/12/2020</a:t>
            </a:r>
            <a:endParaRPr lang="fr-FR" dirty="0">
              <a:solidFill>
                <a:srgbClr val="302421"/>
              </a:solidFill>
              <a:latin typeface="Calibri" pitchFamily="34" charset="0"/>
            </a:endParaRPr>
          </a:p>
        </p:txBody>
      </p:sp>
      <p:sp>
        <p:nvSpPr>
          <p:cNvPr id="6"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Suisse</a:t>
            </a:r>
          </a:p>
        </p:txBody>
      </p:sp>
      <p:pic>
        <p:nvPicPr>
          <p:cNvPr id="1026" name="Picture 2" descr="Accuei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40480" y="2487369"/>
            <a:ext cx="1815783" cy="102894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E2773852-6271-4779-8738-DCC37EF438EC}"/>
              </a:ext>
            </a:extLst>
          </p:cNvPr>
          <p:cNvPicPr>
            <a:picLocks noChangeAspect="1"/>
          </p:cNvPicPr>
          <p:nvPr/>
        </p:nvPicPr>
        <p:blipFill>
          <a:blip r:embed="rId2"/>
          <a:stretch>
            <a:fillRect/>
          </a:stretch>
        </p:blipFill>
        <p:spPr>
          <a:xfrm>
            <a:off x="635000" y="1778000"/>
            <a:ext cx="7874000" cy="4279685"/>
          </a:xfrm>
          <a:prstGeom prst="rect">
            <a:avLst/>
          </a:prstGeom>
        </p:spPr>
      </p:pic>
    </p:spTree>
    <p:extLst>
      <p:ext uri="{BB962C8B-B14F-4D97-AF65-F5344CB8AC3E}">
        <p14:creationId xmlns:p14="http://schemas.microsoft.com/office/powerpoint/2010/main" val="40688553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7D72835C-CF94-48B2-82CB-93F533FA8D75}"/>
              </a:ext>
            </a:extLst>
          </p:cNvPr>
          <p:cNvPicPr>
            <a:picLocks noChangeAspect="1"/>
          </p:cNvPicPr>
          <p:nvPr/>
        </p:nvPicPr>
        <p:blipFill>
          <a:blip r:embed="rId2"/>
          <a:stretch>
            <a:fillRect/>
          </a:stretch>
        </p:blipFill>
        <p:spPr>
          <a:xfrm>
            <a:off x="635000" y="1778000"/>
            <a:ext cx="7874000" cy="4271405"/>
          </a:xfrm>
          <a:prstGeom prst="rect">
            <a:avLst/>
          </a:prstGeom>
        </p:spPr>
      </p:pic>
    </p:spTree>
    <p:extLst>
      <p:ext uri="{BB962C8B-B14F-4D97-AF65-F5344CB8AC3E}">
        <p14:creationId xmlns:p14="http://schemas.microsoft.com/office/powerpoint/2010/main" val="7293350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838DAB90-3FC6-4359-826A-7FA53A77425D}"/>
              </a:ext>
            </a:extLst>
          </p:cNvPr>
          <p:cNvPicPr>
            <a:picLocks noChangeAspect="1"/>
          </p:cNvPicPr>
          <p:nvPr/>
        </p:nvPicPr>
        <p:blipFill>
          <a:blip r:embed="rId2"/>
          <a:stretch>
            <a:fillRect/>
          </a:stretch>
        </p:blipFill>
        <p:spPr>
          <a:xfrm>
            <a:off x="635000" y="1778000"/>
            <a:ext cx="7874000" cy="4266501"/>
          </a:xfrm>
          <a:prstGeom prst="rect">
            <a:avLst/>
          </a:prstGeom>
        </p:spPr>
      </p:pic>
    </p:spTree>
    <p:extLst>
      <p:ext uri="{BB962C8B-B14F-4D97-AF65-F5344CB8AC3E}">
        <p14:creationId xmlns:p14="http://schemas.microsoft.com/office/powerpoint/2010/main" val="34823875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2CBDDA83-2DA2-4C79-B610-392509853801}"/>
              </a:ext>
            </a:extLst>
          </p:cNvPr>
          <p:cNvPicPr>
            <a:picLocks noChangeAspect="1"/>
          </p:cNvPicPr>
          <p:nvPr/>
        </p:nvPicPr>
        <p:blipFill>
          <a:blip r:embed="rId2"/>
          <a:stretch>
            <a:fillRect/>
          </a:stretch>
        </p:blipFill>
        <p:spPr>
          <a:xfrm>
            <a:off x="635000" y="1778393"/>
            <a:ext cx="7876715" cy="4273666"/>
          </a:xfrm>
          <a:prstGeom prst="rect">
            <a:avLst/>
          </a:prstGeom>
        </p:spPr>
      </p:pic>
    </p:spTree>
    <p:extLst>
      <p:ext uri="{BB962C8B-B14F-4D97-AF65-F5344CB8AC3E}">
        <p14:creationId xmlns:p14="http://schemas.microsoft.com/office/powerpoint/2010/main" val="28491170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9A7B8201-E248-4EDC-A286-5A882E0CC031}"/>
              </a:ext>
            </a:extLst>
          </p:cNvPr>
          <p:cNvPicPr>
            <a:picLocks noChangeAspect="1"/>
          </p:cNvPicPr>
          <p:nvPr/>
        </p:nvPicPr>
        <p:blipFill>
          <a:blip r:embed="rId2"/>
          <a:stretch>
            <a:fillRect/>
          </a:stretch>
        </p:blipFill>
        <p:spPr>
          <a:xfrm>
            <a:off x="635000" y="1778000"/>
            <a:ext cx="7874000" cy="4266501"/>
          </a:xfrm>
          <a:prstGeom prst="rect">
            <a:avLst/>
          </a:prstGeom>
        </p:spPr>
      </p:pic>
    </p:spTree>
    <p:extLst>
      <p:ext uri="{BB962C8B-B14F-4D97-AF65-F5344CB8AC3E}">
        <p14:creationId xmlns:p14="http://schemas.microsoft.com/office/powerpoint/2010/main" val="36021134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F54F138C-4A0B-428B-B0AE-D5FEF4C0A650}"/>
              </a:ext>
            </a:extLst>
          </p:cNvPr>
          <p:cNvPicPr>
            <a:picLocks noChangeAspect="1"/>
          </p:cNvPicPr>
          <p:nvPr/>
        </p:nvPicPr>
        <p:blipFill>
          <a:blip r:embed="rId2"/>
          <a:stretch>
            <a:fillRect/>
          </a:stretch>
        </p:blipFill>
        <p:spPr>
          <a:xfrm>
            <a:off x="635000" y="1778000"/>
            <a:ext cx="7874000" cy="4276584"/>
          </a:xfrm>
          <a:prstGeom prst="rect">
            <a:avLst/>
          </a:prstGeom>
        </p:spPr>
      </p:pic>
    </p:spTree>
    <p:extLst>
      <p:ext uri="{BB962C8B-B14F-4D97-AF65-F5344CB8AC3E}">
        <p14:creationId xmlns:p14="http://schemas.microsoft.com/office/powerpoint/2010/main" val="17267036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5929</TotalTime>
  <Words>543</Words>
  <Application>Microsoft Office PowerPoint</Application>
  <PresentationFormat>Affichage à l'écran (4:3)</PresentationFormat>
  <Paragraphs>39</Paragraphs>
  <Slides>9</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9</vt:i4>
      </vt:variant>
    </vt:vector>
  </HeadingPairs>
  <TitlesOfParts>
    <vt:vector size="16" baseType="lpstr">
      <vt:lpstr>Arial</vt:lpstr>
      <vt:lpstr>Calibri</vt:lpstr>
      <vt:lpstr>News Gothic MT</vt:lpstr>
      <vt:lpstr>Verdana</vt:lpstr>
      <vt:lpstr>Wingdings</vt:lpstr>
      <vt:lpstr>Inspiration</vt:lpstr>
      <vt:lpstr>1_Inspiration</vt:lpstr>
      <vt:lpstr>Cartographie dettes et couvertures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Solal Huard</cp:lastModifiedBy>
  <cp:revision>759</cp:revision>
  <cp:lastPrinted>2014-07-16T08:19:16Z</cp:lastPrinted>
  <dcterms:created xsi:type="dcterms:W3CDTF">2010-04-23T15:09:35Z</dcterms:created>
  <dcterms:modified xsi:type="dcterms:W3CDTF">2021-01-12T10:43:46Z</dcterms:modified>
</cp:coreProperties>
</file>