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4" d="100"/>
          <a:sy n="104" d="100"/>
        </p:scale>
        <p:origin x="1920"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13/04/2021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4/13/2021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4/13/2021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4/13/2021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4/13/2021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4/13/2021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4/13/2021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4/13/2021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4/13/2021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4/13/2021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4/13/2021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4/13/2021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4/13/2021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4/13/2021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4/13/2021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4/13/2021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4/13/2021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4/13/2021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4/13/2021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31.03.2021</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7D65E1D-BA35-4261-ACA2-B92AEB23E1D2}"/>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2738807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44BE350-8C95-45C9-A199-04A64AC65B32}"/>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2079310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9D955F7-EFE8-4611-9371-4E36B3534D73}"/>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3299605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DFCB988E-C1C2-4A8E-989A-62CD323ABAF1}"/>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313044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024FC48-D727-4890-AFF0-95AA6E3C3A56}"/>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3645216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8CABE92-79C9-461D-91E1-9A0AB0FEC6EE}"/>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2394148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Marius NGUENA</cp:lastModifiedBy>
  <cp:revision>758</cp:revision>
  <cp:lastPrinted>2014-07-16T08:19:16Z</cp:lastPrinted>
  <dcterms:created xsi:type="dcterms:W3CDTF">2010-04-23T15:09:35Z</dcterms:created>
  <dcterms:modified xsi:type="dcterms:W3CDTF">2021-04-13T14:20:52Z</dcterms:modified>
</cp:coreProperties>
</file>