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92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09/07/2021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7/9/2021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7/9/2021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7/9/2021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7/9/2021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7/9/2021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7/9/2021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7/9/2021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7/9/2021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7/9/2021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7/9/2021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7/9/2021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7/9/2021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7/9/2021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7/9/2021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7/9/2021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7/9/2021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67E4172-7871-41FA-9467-459411B3BB5C}"/>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352079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47EF056-DB58-4CB9-9C93-AFE03B6833EE}"/>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1676660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A2F78C9-E442-4F33-AEE0-675EFE4BDF3E}"/>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95426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4C11F4B-2BFE-4AAF-8ADE-96DFCEE91CEA}"/>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2294806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FA6D777-6643-4C82-8AB3-77F099403D92}"/>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896265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C085C78-96C0-4E7D-89BE-C5278D3501A1}"/>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1010889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758</cp:revision>
  <cp:lastPrinted>2014-07-16T08:19:16Z</cp:lastPrinted>
  <dcterms:created xsi:type="dcterms:W3CDTF">2010-04-23T15:09:35Z</dcterms:created>
  <dcterms:modified xsi:type="dcterms:W3CDTF">2021-07-09T08:07:48Z</dcterms:modified>
</cp:coreProperties>
</file>