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9" d="100"/>
          <a:sy n="119" d="100"/>
        </p:scale>
        <p:origin x="1470" y="11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07/10/2021</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10/7/2021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10/7/2021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10/7/2021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10/7/2021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10/7/2021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10/7/2021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10/7/2021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10/7/2021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10/7/2021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10/7/2021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10/7/2021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10/7/2021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10/7/2021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10/7/2021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10/7/2021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10/7/2021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10/7/2021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30.09.2021</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B9437B5-F83B-4074-BE10-D21B809883C1}"/>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3174359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4F134B9-5FE2-417D-BEE2-ECA30242D37B}"/>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2001964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569761C-4A8E-41D0-8CA2-A9497679CE87}"/>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4267021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BB99C1F-B368-45EC-B639-356FC19912B3}"/>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1916895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6B1E578-3016-4C9B-A79B-79128F95D60F}"/>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2416446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0232CCF-D60A-4820-ADBD-2C994E0C19DB}"/>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914910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Marius NGUENA</cp:lastModifiedBy>
  <cp:revision>758</cp:revision>
  <cp:lastPrinted>2014-07-16T08:19:16Z</cp:lastPrinted>
  <dcterms:created xsi:type="dcterms:W3CDTF">2010-04-23T15:09:35Z</dcterms:created>
  <dcterms:modified xsi:type="dcterms:W3CDTF">2021-10-07T09:57:48Z</dcterms:modified>
</cp:coreProperties>
</file>