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07/01/2022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1/7/2022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1/7/2022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1/7/2022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1/7/2022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1/7/2022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1/7/2022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1/7/2022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1/7/2022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1/7/2022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1/7/2022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1/7/2022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1/7/2022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5688" y="2400055"/>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49C7F0E-045D-4341-8219-04B55BAEB80A}"/>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2583499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B7ED512-C670-4201-8358-832CABDD2985}"/>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195708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321C167-9404-436C-98C3-5F7B77476D6A}"/>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77957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A4782A0-9DF4-4727-AC22-3D83BEEC8000}"/>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1551529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3A39C0C-44D7-49C1-A470-DBACDEA8B072}"/>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561023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7971350-E748-4A94-BF18-E5A90D48EF3E}"/>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3588131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759</cp:revision>
  <cp:lastPrinted>2014-07-16T08:19:16Z</cp:lastPrinted>
  <dcterms:created xsi:type="dcterms:W3CDTF">2010-04-23T15:09:35Z</dcterms:created>
  <dcterms:modified xsi:type="dcterms:W3CDTF">2022-01-07T08:25:43Z</dcterms:modified>
</cp:coreProperties>
</file>