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54" d="100"/>
          <a:sy n="54" d="100"/>
        </p:scale>
        <p:origin x="2052"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13/07/2022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7/13/2022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7/13/2022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7/13/2022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7/13/2022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7/13/2022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7/13/2022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7/13/2022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7/13/2022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7/13/2022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7/13/2022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7/13/2022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7/13/2022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7/13/2022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7/13/2022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7/13/2022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7/13/2022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7/13/2022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D6ED7126-A423-F335-5A62-D0F39730FB8D}"/>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72013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D5C2AE2-B7F5-D5CD-B2D6-2BBE21A31289}"/>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2146522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B14030A-ED31-78F1-B2E5-31267028DCBE}"/>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239698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A276E25-522D-6D07-4E8E-91E4A6C5CB7C}"/>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4038466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F2448EB-F187-3B15-48DB-3742B4FFFFC4}"/>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09370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9737886-4748-5AFE-C509-BE48FB2E12FC}"/>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960346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758</cp:revision>
  <cp:lastPrinted>2014-07-16T08:19:16Z</cp:lastPrinted>
  <dcterms:created xsi:type="dcterms:W3CDTF">2010-04-23T15:09:35Z</dcterms:created>
  <dcterms:modified xsi:type="dcterms:W3CDTF">2022-07-13T09:41:34Z</dcterms:modified>
</cp:coreProperties>
</file>