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8" d="100"/>
          <a:sy n="88" d="100"/>
        </p:scale>
        <p:origin x="612" y="7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19/10/2022</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10/19/2022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10/19/2022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10/19/2022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10/19/2022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10/19/2022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10/19/2022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10/19/2022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10/19/2022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10/19/2022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10/19/2022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10/19/2022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10/19/2022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10/19/2022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10/19/2022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10/19/2022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10/19/2022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10/19/2022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10/19/2022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10/19/2022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10/19/2022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10/19/2022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10/19/2022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10/19/2022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10/19/2022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10/19/2022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10/19/2022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10/19/2022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10/19/2022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10/19/2022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10/19/2022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10/19/2022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10/19/2022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10/19/2022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10/19/2022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10/19/2022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10/19/2022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10/19/2022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10/19/2022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a:solidFill>
                  <a:srgbClr val="302421"/>
                </a:solidFill>
                <a:latin typeface="Calibri" pitchFamily="34" charset="0"/>
                <a:cs typeface="Arial" pitchFamily="34" charset="0"/>
              </a:rPr>
              <a:t>Cartographie dettes et couvertures</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30.09.2022</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9A7C9509-2491-96BC-A9E9-836328796B80}"/>
              </a:ext>
            </a:extLst>
          </p:cNvPr>
          <p:cNvPicPr>
            <a:picLocks noChangeAspect="1"/>
          </p:cNvPicPr>
          <p:nvPr/>
        </p:nvPicPr>
        <p:blipFill>
          <a:blip r:embed="rId2"/>
          <a:stretch>
            <a:fillRect/>
          </a:stretch>
        </p:blipFill>
        <p:spPr>
          <a:xfrm>
            <a:off x="635000" y="1778000"/>
            <a:ext cx="7874000" cy="4279685"/>
          </a:xfrm>
          <a:prstGeom prst="rect">
            <a:avLst/>
          </a:prstGeom>
        </p:spPr>
      </p:pic>
    </p:spTree>
    <p:extLst>
      <p:ext uri="{BB962C8B-B14F-4D97-AF65-F5344CB8AC3E}">
        <p14:creationId xmlns:p14="http://schemas.microsoft.com/office/powerpoint/2010/main" val="4042115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F26FD1AA-E4E7-88C2-C199-CE2781FD7A76}"/>
              </a:ext>
            </a:extLst>
          </p:cNvPr>
          <p:cNvPicPr>
            <a:picLocks noChangeAspect="1"/>
          </p:cNvPicPr>
          <p:nvPr/>
        </p:nvPicPr>
        <p:blipFill>
          <a:blip r:embed="rId2"/>
          <a:stretch>
            <a:fillRect/>
          </a:stretch>
        </p:blipFill>
        <p:spPr>
          <a:xfrm>
            <a:off x="635000" y="1778000"/>
            <a:ext cx="7874000" cy="4271405"/>
          </a:xfrm>
          <a:prstGeom prst="rect">
            <a:avLst/>
          </a:prstGeom>
        </p:spPr>
      </p:pic>
    </p:spTree>
    <p:extLst>
      <p:ext uri="{BB962C8B-B14F-4D97-AF65-F5344CB8AC3E}">
        <p14:creationId xmlns:p14="http://schemas.microsoft.com/office/powerpoint/2010/main" val="2787523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B1F9BB6B-68D4-C23E-39C6-5AFBDBF0B7FD}"/>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1467593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4059D1AE-577D-35EF-FD00-F6AC5AABABB6}"/>
              </a:ext>
            </a:extLst>
          </p:cNvPr>
          <p:cNvPicPr>
            <a:picLocks noChangeAspect="1"/>
          </p:cNvPicPr>
          <p:nvPr/>
        </p:nvPicPr>
        <p:blipFill>
          <a:blip r:embed="rId2"/>
          <a:stretch>
            <a:fillRect/>
          </a:stretch>
        </p:blipFill>
        <p:spPr>
          <a:xfrm>
            <a:off x="635000" y="1778000"/>
            <a:ext cx="7874000" cy="4274059"/>
          </a:xfrm>
          <a:prstGeom prst="rect">
            <a:avLst/>
          </a:prstGeom>
        </p:spPr>
      </p:pic>
    </p:spTree>
    <p:extLst>
      <p:ext uri="{BB962C8B-B14F-4D97-AF65-F5344CB8AC3E}">
        <p14:creationId xmlns:p14="http://schemas.microsoft.com/office/powerpoint/2010/main" val="1672594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47B33BB3-5F98-2A09-B101-C451F166D156}"/>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4016958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0E21BA71-A181-1C98-4BA5-B4F8E4F7C8CA}"/>
              </a:ext>
            </a:extLst>
          </p:cNvPr>
          <p:cNvPicPr>
            <a:picLocks noChangeAspect="1"/>
          </p:cNvPicPr>
          <p:nvPr/>
        </p:nvPicPr>
        <p:blipFill>
          <a:blip r:embed="rId2"/>
          <a:stretch>
            <a:fillRect/>
          </a:stretch>
        </p:blipFill>
        <p:spPr>
          <a:xfrm>
            <a:off x="635000" y="1778000"/>
            <a:ext cx="7874000" cy="4276584"/>
          </a:xfrm>
          <a:prstGeom prst="rect">
            <a:avLst/>
          </a:prstGeom>
        </p:spPr>
      </p:pic>
    </p:spTree>
    <p:extLst>
      <p:ext uri="{BB962C8B-B14F-4D97-AF65-F5344CB8AC3E}">
        <p14:creationId xmlns:p14="http://schemas.microsoft.com/office/powerpoint/2010/main" val="14536508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5928</TotalTime>
  <Words>543</Words>
  <Application>Microsoft Office PowerPoint</Application>
  <PresentationFormat>Affichage à l'écran (4:3)</PresentationFormat>
  <Paragraphs>39</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9</vt:i4>
      </vt:variant>
    </vt:vector>
  </HeadingPairs>
  <TitlesOfParts>
    <vt:vector size="16" baseType="lpstr">
      <vt:lpstr>Arial</vt:lpstr>
      <vt:lpstr>Calibri</vt:lpstr>
      <vt:lpstr>News Gothic MT</vt:lpstr>
      <vt:lpstr>Verdana</vt:lpstr>
      <vt:lpstr>Wingdings</vt: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Marius NGUENA</cp:lastModifiedBy>
  <cp:revision>758</cp:revision>
  <cp:lastPrinted>2014-07-16T08:19:16Z</cp:lastPrinted>
  <dcterms:created xsi:type="dcterms:W3CDTF">2010-04-23T15:09:35Z</dcterms:created>
  <dcterms:modified xsi:type="dcterms:W3CDTF">2022-10-19T12:16:24Z</dcterms:modified>
</cp:coreProperties>
</file>