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7" d="100"/>
          <a:sy n="117" d="100"/>
        </p:scale>
        <p:origin x="77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09/01/2023</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1/9/2023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1/9/2023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1/9/2023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1/9/2023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1/9/2023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1/9/2023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1/9/2023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1/9/2023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1/9/2023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1/9/2023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1/9/2023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1/9/2023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1/9/2023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30.12.2022</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1A48369B-CA55-E03B-E59B-5189B67ACD29}"/>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99400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8175621-1D8C-234F-D8E7-FABCD37AE6C7}"/>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417816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8D97153-9FC8-3F39-591B-AC5F4E49CBC5}"/>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60345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46BF469-AFAB-7C43-3618-5C47B4CB2DBD}"/>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269732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19B1686-23D5-D7D9-60B8-0E95BEC2F0AC}"/>
              </a:ext>
            </a:extLst>
          </p:cNvPr>
          <p:cNvPicPr>
            <a:picLocks noChangeAspect="1"/>
          </p:cNvPicPr>
          <p:nvPr/>
        </p:nvPicPr>
        <p:blipFill>
          <a:blip r:embed="rId2"/>
          <a:stretch>
            <a:fillRect/>
          </a:stretch>
        </p:blipFill>
        <p:spPr>
          <a:xfrm>
            <a:off x="694608" y="1844171"/>
            <a:ext cx="7754784" cy="4206605"/>
          </a:xfrm>
          <a:prstGeom prst="rect">
            <a:avLst/>
          </a:prstGeom>
        </p:spPr>
      </p:pic>
    </p:spTree>
    <p:extLst>
      <p:ext uri="{BB962C8B-B14F-4D97-AF65-F5344CB8AC3E}">
        <p14:creationId xmlns:p14="http://schemas.microsoft.com/office/powerpoint/2010/main" val="2263437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A3AA4843-D685-41CD-BDAB-05CA11E54D0C}"/>
              </a:ext>
            </a:extLst>
          </p:cNvPr>
          <p:cNvPicPr>
            <a:picLocks noChangeAspect="1"/>
          </p:cNvPicPr>
          <p:nvPr/>
        </p:nvPicPr>
        <p:blipFill>
          <a:blip r:embed="rId2"/>
          <a:stretch>
            <a:fillRect/>
          </a:stretch>
        </p:blipFill>
        <p:spPr>
          <a:xfrm>
            <a:off x="700704" y="1872704"/>
            <a:ext cx="7742591" cy="4206605"/>
          </a:xfrm>
          <a:prstGeom prst="rect">
            <a:avLst/>
          </a:prstGeom>
        </p:spPr>
      </p:pic>
    </p:spTree>
    <p:extLst>
      <p:ext uri="{BB962C8B-B14F-4D97-AF65-F5344CB8AC3E}">
        <p14:creationId xmlns:p14="http://schemas.microsoft.com/office/powerpoint/2010/main" val="933747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5931</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759</cp:revision>
  <cp:lastPrinted>2014-07-16T08:19:16Z</cp:lastPrinted>
  <dcterms:created xsi:type="dcterms:W3CDTF">2010-04-23T15:09:35Z</dcterms:created>
  <dcterms:modified xsi:type="dcterms:W3CDTF">2023-01-09T09:34:10Z</dcterms:modified>
</cp:coreProperties>
</file>