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73" d="100"/>
          <a:sy n="73" d="100"/>
        </p:scale>
        <p:origin x="450"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14/04/2023</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4/14/2023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4/14/2023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4/14/2023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4/14/2023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4/14/2023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4/14/2023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4/14/2023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4/14/2023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4/14/2023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4/14/2023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4/14/2023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4/14/2023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4/14/2023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4/14/2023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4/14/2023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4/14/2023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4/14/2023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4/14/2023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4/14/2023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4/14/2023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31.03.2023</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B5D8723-42EB-A78C-6C85-2AA37205A83C}"/>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192141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F7A4458-BCA8-9552-05A6-B2DCFBCC2658}"/>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3828830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7DEED9C-6710-6A07-5BF6-2B08B04AF237}"/>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2814045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D4907C3E-3DB2-D549-522B-2167A142A04D}"/>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1996406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84A4B84-23F6-E974-FB67-0F47C662A440}"/>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245354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490E47D-D710-6682-7A8B-4558293BE0E4}"/>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3597163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Marius NGUENA</cp:lastModifiedBy>
  <cp:revision>758</cp:revision>
  <cp:lastPrinted>2014-07-16T08:19:16Z</cp:lastPrinted>
  <dcterms:created xsi:type="dcterms:W3CDTF">2010-04-23T15:09:35Z</dcterms:created>
  <dcterms:modified xsi:type="dcterms:W3CDTF">2023-04-14T12:58:21Z</dcterms:modified>
</cp:coreProperties>
</file>