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16/03/2021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3/16/2021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3/16/2021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3/16/2021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3/16/2021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3/16/2021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3/16/2021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3/16/2021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3/16/2021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3/16/2021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3/16/2021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3/16/2021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11/03/2021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7" name="Image 6">
            <a:extLst>
              <a:ext uri="{FF2B5EF4-FFF2-40B4-BE49-F238E27FC236}">
                <a16:creationId xmlns:a16="http://schemas.microsoft.com/office/drawing/2014/main" id="{A44A1FD4-48C6-4AB4-A09B-39A9018C0FEB}"/>
              </a:ext>
            </a:extLst>
          </p:cNvPr>
          <p:cNvPicPr>
            <a:picLocks noChangeAspect="1"/>
          </p:cNvPicPr>
          <p:nvPr/>
        </p:nvPicPr>
        <p:blipFill>
          <a:blip r:embed="rId2"/>
          <a:stretch>
            <a:fillRect/>
          </a:stretch>
        </p:blipFill>
        <p:spPr>
          <a:xfrm>
            <a:off x="236221" y="2349500"/>
            <a:ext cx="4204716" cy="3569208"/>
          </a:xfrm>
          <a:prstGeom prst="rect">
            <a:avLst/>
          </a:prstGeom>
        </p:spPr>
      </p:pic>
      <p:pic>
        <p:nvPicPr>
          <p:cNvPr id="8" name="Image 7">
            <a:extLst>
              <a:ext uri="{FF2B5EF4-FFF2-40B4-BE49-F238E27FC236}">
                <a16:creationId xmlns:a16="http://schemas.microsoft.com/office/drawing/2014/main" id="{A9034E62-82BE-4324-83D7-0107FDADD749}"/>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3721886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3" name="GBPZAR_ImageSynthesisMIN">
            <a:extLst>
              <a:ext uri="{FF2B5EF4-FFF2-40B4-BE49-F238E27FC236}">
                <a16:creationId xmlns:a16="http://schemas.microsoft.com/office/drawing/2014/main" id="{A45633A1-0852-4DB5-ABD6-5417CCB80695}"/>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3877728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9A5724A-7BBC-4B47-BB23-33E983244E36}"/>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613422B-E4FA-42E1-A6A9-469AADEA65A5}"/>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F3BC54B9-1678-4EBB-B2C3-7CF8B89F1D63}"/>
              </a:ext>
            </a:extLst>
          </p:cNvPr>
          <p:cNvPicPr>
            <a:picLocks noChangeAspect="1"/>
          </p:cNvPicPr>
          <p:nvPr/>
        </p:nvPicPr>
        <p:blipFill>
          <a:blip r:embed="rId2"/>
          <a:stretch>
            <a:fillRect/>
          </a:stretch>
        </p:blipFill>
        <p:spPr>
          <a:xfrm>
            <a:off x="133878" y="1061667"/>
            <a:ext cx="5511262" cy="2054530"/>
          </a:xfrm>
          <a:prstGeom prst="rect">
            <a:avLst/>
          </a:prstGeom>
        </p:spPr>
      </p:pic>
      <p:pic>
        <p:nvPicPr>
          <p:cNvPr id="11" name="Image 10">
            <a:extLst>
              <a:ext uri="{FF2B5EF4-FFF2-40B4-BE49-F238E27FC236}">
                <a16:creationId xmlns:a16="http://schemas.microsoft.com/office/drawing/2014/main" id="{6C0533D6-EF63-49A5-87E5-F7FBBE271BEB}"/>
              </a:ext>
            </a:extLst>
          </p:cNvPr>
          <p:cNvPicPr>
            <a:picLocks noChangeAspect="1"/>
          </p:cNvPicPr>
          <p:nvPr/>
        </p:nvPicPr>
        <p:blipFill>
          <a:blip r:embed="rId3"/>
          <a:stretch>
            <a:fillRect/>
          </a:stretch>
        </p:blipFill>
        <p:spPr>
          <a:xfrm>
            <a:off x="3286507" y="3139112"/>
            <a:ext cx="5511263" cy="3605600"/>
          </a:xfrm>
          <a:prstGeom prst="rect">
            <a:avLst/>
          </a:prstGeom>
        </p:spPr>
      </p:pic>
    </p:spTree>
    <p:extLst>
      <p:ext uri="{BB962C8B-B14F-4D97-AF65-F5344CB8AC3E}">
        <p14:creationId xmlns:p14="http://schemas.microsoft.com/office/powerpoint/2010/main" val="229557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1EF36783-CAF7-4186-82A3-8B6B9848A425}"/>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73219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6" name="Image 5">
            <a:extLst>
              <a:ext uri="{FF2B5EF4-FFF2-40B4-BE49-F238E27FC236}">
                <a16:creationId xmlns:a16="http://schemas.microsoft.com/office/drawing/2014/main" id="{D5C2B253-0B6B-4E17-97A2-07B6C41C6E13}"/>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79763748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5689</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GBPZAR - Synthesis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702</cp:revision>
  <cp:lastPrinted>2012-02-01T10:00:25Z</cp:lastPrinted>
  <dcterms:created xsi:type="dcterms:W3CDTF">2010-04-23T15:09:35Z</dcterms:created>
  <dcterms:modified xsi:type="dcterms:W3CDTF">2021-03-16T13:54:23Z</dcterms:modified>
</cp:coreProperties>
</file>