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6" name="Image 5">
            <a:extLst>
              <a:ext uri="{FF2B5EF4-FFF2-40B4-BE49-F238E27FC236}">
                <a16:creationId xmlns:a16="http://schemas.microsoft.com/office/drawing/2014/main" id="{441BA72F-B181-426B-9720-8FD25BC11EEF}"/>
              </a:ext>
            </a:extLst>
          </p:cNvPr>
          <p:cNvPicPr>
            <a:picLocks noChangeAspect="1"/>
          </p:cNvPicPr>
          <p:nvPr/>
        </p:nvPicPr>
        <p:blipFill>
          <a:blip r:embed="rId2"/>
          <a:stretch>
            <a:fillRect/>
          </a:stretch>
        </p:blipFill>
        <p:spPr>
          <a:xfrm>
            <a:off x="236220" y="2349500"/>
            <a:ext cx="4200508" cy="3542083"/>
          </a:xfrm>
          <a:prstGeom prst="rect">
            <a:avLst/>
          </a:prstGeom>
        </p:spPr>
      </p:pic>
      <p:pic>
        <p:nvPicPr>
          <p:cNvPr id="8" name="Image 7">
            <a:extLst>
              <a:ext uri="{FF2B5EF4-FFF2-40B4-BE49-F238E27FC236}">
                <a16:creationId xmlns:a16="http://schemas.microsoft.com/office/drawing/2014/main" id="{0DDB1BF1-8C14-4B7D-AABE-505896921F1A}"/>
              </a:ext>
            </a:extLst>
          </p:cNvPr>
          <p:cNvPicPr>
            <a:picLocks noChangeAspect="1"/>
          </p:cNvPicPr>
          <p:nvPr/>
        </p:nvPicPr>
        <p:blipFill>
          <a:blip r:embed="rId3"/>
          <a:stretch>
            <a:fillRect/>
          </a:stretch>
        </p:blipFill>
        <p:spPr>
          <a:xfrm>
            <a:off x="4754008" y="2352548"/>
            <a:ext cx="4200508" cy="3535986"/>
          </a:xfrm>
          <a:prstGeom prst="rect">
            <a:avLst/>
          </a:prstGeom>
        </p:spPr>
      </p:pic>
    </p:spTree>
    <p:extLst>
      <p:ext uri="{BB962C8B-B14F-4D97-AF65-F5344CB8AC3E}">
        <p14:creationId xmlns:p14="http://schemas.microsoft.com/office/powerpoint/2010/main" val="1134706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5" name="Image 4">
            <a:extLst>
              <a:ext uri="{FF2B5EF4-FFF2-40B4-BE49-F238E27FC236}">
                <a16:creationId xmlns:a16="http://schemas.microsoft.com/office/drawing/2014/main" id="{C12C3DD0-715B-42FD-AC3F-978F6C5E9B38}"/>
              </a:ext>
            </a:extLst>
          </p:cNvPr>
          <p:cNvPicPr>
            <a:picLocks noChangeAspect="1"/>
          </p:cNvPicPr>
          <p:nvPr/>
        </p:nvPicPr>
        <p:blipFill>
          <a:blip r:embed="rId2"/>
          <a:stretch>
            <a:fillRect/>
          </a:stretch>
        </p:blipFill>
        <p:spPr>
          <a:xfrm>
            <a:off x="821812" y="1270000"/>
            <a:ext cx="7382896" cy="5005250"/>
          </a:xfrm>
          <a:prstGeom prst="rect">
            <a:avLst/>
          </a:prstGeom>
        </p:spPr>
      </p:pic>
    </p:spTree>
    <p:extLst>
      <p:ext uri="{BB962C8B-B14F-4D97-AF65-F5344CB8AC3E}">
        <p14:creationId xmlns:p14="http://schemas.microsoft.com/office/powerpoint/2010/main" val="2407637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6" name="Image 5">
            <a:extLst>
              <a:ext uri="{FF2B5EF4-FFF2-40B4-BE49-F238E27FC236}">
                <a16:creationId xmlns:a16="http://schemas.microsoft.com/office/drawing/2014/main" id="{50AEAE1B-97B5-42A0-92A3-477DDF80E9DD}"/>
              </a:ext>
            </a:extLst>
          </p:cNvPr>
          <p:cNvPicPr>
            <a:picLocks noChangeAspect="1"/>
          </p:cNvPicPr>
          <p:nvPr/>
        </p:nvPicPr>
        <p:blipFill>
          <a:blip r:embed="rId2"/>
          <a:stretch>
            <a:fillRect/>
          </a:stretch>
        </p:blipFill>
        <p:spPr>
          <a:xfrm>
            <a:off x="240428" y="2349500"/>
            <a:ext cx="4200508" cy="3535986"/>
          </a:xfrm>
          <a:prstGeom prst="rect">
            <a:avLst/>
          </a:prstGeom>
        </p:spPr>
      </p:pic>
      <p:pic>
        <p:nvPicPr>
          <p:cNvPr id="8" name="Image 7">
            <a:extLst>
              <a:ext uri="{FF2B5EF4-FFF2-40B4-BE49-F238E27FC236}">
                <a16:creationId xmlns:a16="http://schemas.microsoft.com/office/drawing/2014/main" id="{88FC6A6B-B530-464C-BECB-BF05D4204D65}"/>
              </a:ext>
            </a:extLst>
          </p:cNvPr>
          <p:cNvPicPr>
            <a:picLocks noChangeAspect="1"/>
          </p:cNvPicPr>
          <p:nvPr/>
        </p:nvPicPr>
        <p:blipFill>
          <a:blip r:embed="rId3"/>
          <a:stretch>
            <a:fillRect/>
          </a:stretch>
        </p:blipFill>
        <p:spPr>
          <a:xfrm>
            <a:off x="4754008" y="2349500"/>
            <a:ext cx="4200508" cy="3535986"/>
          </a:xfrm>
          <a:prstGeom prst="rect">
            <a:avLst/>
          </a:prstGeom>
        </p:spPr>
      </p:pic>
    </p:spTree>
    <p:extLst>
      <p:ext uri="{BB962C8B-B14F-4D97-AF65-F5344CB8AC3E}">
        <p14:creationId xmlns:p14="http://schemas.microsoft.com/office/powerpoint/2010/main" val="3900374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12D61189-85F1-4D6B-A564-0177976D02E7}"/>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1475336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6" name="Image 5">
            <a:extLst>
              <a:ext uri="{FF2B5EF4-FFF2-40B4-BE49-F238E27FC236}">
                <a16:creationId xmlns:a16="http://schemas.microsoft.com/office/drawing/2014/main" id="{313639EA-0068-4C0F-8CB6-945A2738FB04}"/>
              </a:ext>
            </a:extLst>
          </p:cNvPr>
          <p:cNvPicPr>
            <a:picLocks noChangeAspect="1"/>
          </p:cNvPicPr>
          <p:nvPr/>
        </p:nvPicPr>
        <p:blipFill>
          <a:blip r:embed="rId2"/>
          <a:stretch>
            <a:fillRect/>
          </a:stretch>
        </p:blipFill>
        <p:spPr>
          <a:xfrm>
            <a:off x="236220" y="2349500"/>
            <a:ext cx="4200508" cy="3542083"/>
          </a:xfrm>
          <a:prstGeom prst="rect">
            <a:avLst/>
          </a:prstGeom>
        </p:spPr>
      </p:pic>
      <p:pic>
        <p:nvPicPr>
          <p:cNvPr id="8" name="Image 7">
            <a:extLst>
              <a:ext uri="{FF2B5EF4-FFF2-40B4-BE49-F238E27FC236}">
                <a16:creationId xmlns:a16="http://schemas.microsoft.com/office/drawing/2014/main" id="{2606F5F8-91BF-470E-BA36-BF8BCE400CBB}"/>
              </a:ext>
            </a:extLst>
          </p:cNvPr>
          <p:cNvPicPr>
            <a:picLocks noChangeAspect="1"/>
          </p:cNvPicPr>
          <p:nvPr/>
        </p:nvPicPr>
        <p:blipFill>
          <a:blip r:embed="rId3"/>
          <a:stretch>
            <a:fillRect/>
          </a:stretch>
        </p:blipFill>
        <p:spPr>
          <a:xfrm>
            <a:off x="4749800" y="2349500"/>
            <a:ext cx="4212701" cy="3542083"/>
          </a:xfrm>
          <a:prstGeom prst="rect">
            <a:avLst/>
          </a:prstGeom>
        </p:spPr>
      </p:pic>
    </p:spTree>
    <p:extLst>
      <p:ext uri="{BB962C8B-B14F-4D97-AF65-F5344CB8AC3E}">
        <p14:creationId xmlns:p14="http://schemas.microsoft.com/office/powerpoint/2010/main" val="2147874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8FE79C43-9475-4997-80CA-03B41776D216}"/>
              </a:ext>
            </a:extLst>
          </p:cNvPr>
          <p:cNvPicPr>
            <a:picLocks noChangeAspect="1"/>
          </p:cNvPicPr>
          <p:nvPr/>
        </p:nvPicPr>
        <p:blipFill>
          <a:blip r:embed="rId2"/>
          <a:stretch>
            <a:fillRect/>
          </a:stretch>
        </p:blipFill>
        <p:spPr>
          <a:xfrm>
            <a:off x="83127" y="1516231"/>
            <a:ext cx="8966489" cy="971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F2F3EF88-754C-4B0A-8FD2-E8A4C7BF5E79}"/>
              </a:ext>
            </a:extLst>
          </p:cNvPr>
          <p:cNvPicPr>
            <a:picLocks noChangeAspect="1"/>
          </p:cNvPicPr>
          <p:nvPr/>
        </p:nvPicPr>
        <p:blipFill>
          <a:blip r:embed="rId2"/>
          <a:stretch>
            <a:fillRect/>
          </a:stretch>
        </p:blipFill>
        <p:spPr>
          <a:xfrm>
            <a:off x="73023" y="1524000"/>
            <a:ext cx="8943975"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3DB6532-3D2C-4C81-A899-19753198D2C6}"/>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F948BE83-CF23-4ABB-BDBB-46D9EE6F3139}"/>
              </a:ext>
            </a:extLst>
          </p:cNvPr>
          <p:cNvPicPr>
            <a:picLocks noChangeAspect="1"/>
          </p:cNvPicPr>
          <p:nvPr/>
        </p:nvPicPr>
        <p:blipFill>
          <a:blip r:embed="rId3"/>
          <a:stretch>
            <a:fillRect/>
          </a:stretch>
        </p:blipFill>
        <p:spPr>
          <a:xfrm>
            <a:off x="3429000" y="3175000"/>
            <a:ext cx="5243848" cy="3429000"/>
          </a:xfrm>
          <a:prstGeom prst="rect">
            <a:avLst/>
          </a:prstGeom>
        </p:spPr>
      </p:pic>
    </p:spTree>
    <p:extLst>
      <p:ext uri="{BB962C8B-B14F-4D97-AF65-F5344CB8AC3E}">
        <p14:creationId xmlns:p14="http://schemas.microsoft.com/office/powerpoint/2010/main" val="2663593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D71E4D8B-E2C9-4B04-98C5-5B13E0BF2D22}"/>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15565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FFB2C47D-242D-4199-9DFA-1AC5BDBD163D}"/>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371369091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703</cp:revision>
  <cp:lastPrinted>2012-02-01T10:00:25Z</cp:lastPrinted>
  <dcterms:created xsi:type="dcterms:W3CDTF">2010-04-23T15:09:35Z</dcterms:created>
  <dcterms:modified xsi:type="dcterms:W3CDTF">2021-05-04T11:05:10Z</dcterms:modified>
</cp:coreProperties>
</file>