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503"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03/06/2021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6" name="Image 5">
            <a:extLst>
              <a:ext uri="{FF2B5EF4-FFF2-40B4-BE49-F238E27FC236}">
                <a16:creationId xmlns:a16="http://schemas.microsoft.com/office/drawing/2014/main" id="{F9E972A6-7A8F-40BB-85E4-7270AD34809C}"/>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E2747B95-84B6-43A9-B0B4-F225E03AF05C}"/>
              </a:ext>
            </a:extLst>
          </p:cNvPr>
          <p:cNvPicPr>
            <a:picLocks noChangeAspect="1"/>
          </p:cNvPicPr>
          <p:nvPr/>
        </p:nvPicPr>
        <p:blipFill>
          <a:blip r:embed="rId3"/>
          <a:stretch>
            <a:fillRect/>
          </a:stretch>
        </p:blipFill>
        <p:spPr>
          <a:xfrm>
            <a:off x="4754008" y="2349500"/>
            <a:ext cx="4200508" cy="3596952"/>
          </a:xfrm>
          <a:prstGeom prst="rect">
            <a:avLst/>
          </a:prstGeom>
        </p:spPr>
      </p:pic>
    </p:spTree>
    <p:extLst>
      <p:ext uri="{BB962C8B-B14F-4D97-AF65-F5344CB8AC3E}">
        <p14:creationId xmlns:p14="http://schemas.microsoft.com/office/powerpoint/2010/main" val="1657885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6" name="Image 5">
            <a:extLst>
              <a:ext uri="{FF2B5EF4-FFF2-40B4-BE49-F238E27FC236}">
                <a16:creationId xmlns:a16="http://schemas.microsoft.com/office/drawing/2014/main" id="{D29C45AF-8A5D-4C13-9F6F-5AD5BD4A67A9}"/>
              </a:ext>
            </a:extLst>
          </p:cNvPr>
          <p:cNvPicPr>
            <a:picLocks noChangeAspect="1"/>
          </p:cNvPicPr>
          <p:nvPr/>
        </p:nvPicPr>
        <p:blipFill>
          <a:blip r:embed="rId2"/>
          <a:stretch>
            <a:fillRect/>
          </a:stretch>
        </p:blipFill>
        <p:spPr>
          <a:xfrm>
            <a:off x="825500" y="1281975"/>
            <a:ext cx="7382896" cy="5005250"/>
          </a:xfrm>
          <a:prstGeom prst="rect">
            <a:avLst/>
          </a:prstGeom>
        </p:spPr>
      </p:pic>
    </p:spTree>
    <p:extLst>
      <p:ext uri="{BB962C8B-B14F-4D97-AF65-F5344CB8AC3E}">
        <p14:creationId xmlns:p14="http://schemas.microsoft.com/office/powerpoint/2010/main" val="1157627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6" name="Image 5">
            <a:extLst>
              <a:ext uri="{FF2B5EF4-FFF2-40B4-BE49-F238E27FC236}">
                <a16:creationId xmlns:a16="http://schemas.microsoft.com/office/drawing/2014/main" id="{406374F3-168D-4C4A-A352-A7279C3ECA87}"/>
              </a:ext>
            </a:extLst>
          </p:cNvPr>
          <p:cNvPicPr>
            <a:picLocks noChangeAspect="1"/>
          </p:cNvPicPr>
          <p:nvPr/>
        </p:nvPicPr>
        <p:blipFill>
          <a:blip r:embed="rId2"/>
          <a:stretch>
            <a:fillRect/>
          </a:stretch>
        </p:blipFill>
        <p:spPr>
          <a:xfrm>
            <a:off x="234331" y="2349500"/>
            <a:ext cx="4206605" cy="3584759"/>
          </a:xfrm>
          <a:prstGeom prst="rect">
            <a:avLst/>
          </a:prstGeom>
        </p:spPr>
      </p:pic>
      <p:pic>
        <p:nvPicPr>
          <p:cNvPr id="8" name="Image 7">
            <a:extLst>
              <a:ext uri="{FF2B5EF4-FFF2-40B4-BE49-F238E27FC236}">
                <a16:creationId xmlns:a16="http://schemas.microsoft.com/office/drawing/2014/main" id="{D1CEDE8E-5020-4B28-99CD-EB012F603EFD}"/>
              </a:ext>
            </a:extLst>
          </p:cNvPr>
          <p:cNvPicPr>
            <a:picLocks noChangeAspect="1"/>
          </p:cNvPicPr>
          <p:nvPr/>
        </p:nvPicPr>
        <p:blipFill>
          <a:blip r:embed="rId3"/>
          <a:stretch>
            <a:fillRect/>
          </a:stretch>
        </p:blipFill>
        <p:spPr>
          <a:xfrm>
            <a:off x="4754008" y="2349500"/>
            <a:ext cx="4200508" cy="3584758"/>
          </a:xfrm>
          <a:prstGeom prst="rect">
            <a:avLst/>
          </a:prstGeom>
        </p:spPr>
      </p:pic>
    </p:spTree>
    <p:extLst>
      <p:ext uri="{BB962C8B-B14F-4D97-AF65-F5344CB8AC3E}">
        <p14:creationId xmlns:p14="http://schemas.microsoft.com/office/powerpoint/2010/main" val="1904007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5" name="Image 4">
            <a:extLst>
              <a:ext uri="{FF2B5EF4-FFF2-40B4-BE49-F238E27FC236}">
                <a16:creationId xmlns:a16="http://schemas.microsoft.com/office/drawing/2014/main" id="{35855F8C-7D55-4687-9244-E94B1CD81288}"/>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429767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7429F8BE-5939-4B5A-B8B9-EC56DBD9EBB5}"/>
              </a:ext>
            </a:extLst>
          </p:cNvPr>
          <p:cNvPicPr>
            <a:picLocks noChangeAspect="1"/>
          </p:cNvPicPr>
          <p:nvPr/>
        </p:nvPicPr>
        <p:blipFill>
          <a:blip r:embed="rId2"/>
          <a:stretch>
            <a:fillRect/>
          </a:stretch>
        </p:blipFill>
        <p:spPr>
          <a:xfrm>
            <a:off x="66675" y="1524000"/>
            <a:ext cx="9077325" cy="971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9" name="Image 8">
            <a:extLst>
              <a:ext uri="{FF2B5EF4-FFF2-40B4-BE49-F238E27FC236}">
                <a16:creationId xmlns:a16="http://schemas.microsoft.com/office/drawing/2014/main" id="{53F19314-DE18-410B-93F2-DE6E20046E6B}"/>
              </a:ext>
            </a:extLst>
          </p:cNvPr>
          <p:cNvPicPr>
            <a:picLocks noChangeAspect="1"/>
          </p:cNvPicPr>
          <p:nvPr/>
        </p:nvPicPr>
        <p:blipFill>
          <a:blip r:embed="rId2"/>
          <a:stretch>
            <a:fillRect/>
          </a:stretch>
        </p:blipFill>
        <p:spPr>
          <a:xfrm>
            <a:off x="100011" y="1524000"/>
            <a:ext cx="8943975" cy="9715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5642ED6E-C30A-4512-A9BB-0164F236C05C}"/>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496CBF3D-410B-46E8-8159-FCE929C4226C}"/>
              </a:ext>
            </a:extLst>
          </p:cNvPr>
          <p:cNvPicPr>
            <a:picLocks noChangeAspect="1"/>
          </p:cNvPicPr>
          <p:nvPr/>
        </p:nvPicPr>
        <p:blipFill>
          <a:blip r:embed="rId3"/>
          <a:stretch>
            <a:fillRect/>
          </a:stretch>
        </p:blipFill>
        <p:spPr>
          <a:xfrm>
            <a:off x="3429000" y="3175000"/>
            <a:ext cx="5243848" cy="3429000"/>
          </a:xfrm>
          <a:prstGeom prst="rect">
            <a:avLst/>
          </a:prstGeom>
        </p:spPr>
      </p:pic>
    </p:spTree>
    <p:extLst>
      <p:ext uri="{BB962C8B-B14F-4D97-AF65-F5344CB8AC3E}">
        <p14:creationId xmlns:p14="http://schemas.microsoft.com/office/powerpoint/2010/main" val="2713207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4ACB171E-B083-4824-80A4-D3B05EB6708B}"/>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2317077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E8F6F66A-FBA3-4415-A4A5-B7662428E730}"/>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18612109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GBPZAR - Synthesis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702</cp:revision>
  <cp:lastPrinted>2012-02-01T10:00:25Z</cp:lastPrinted>
  <dcterms:created xsi:type="dcterms:W3CDTF">2010-04-23T15:09:35Z</dcterms:created>
  <dcterms:modified xsi:type="dcterms:W3CDTF">2021-06-03T08:48:40Z</dcterms:modified>
</cp:coreProperties>
</file>