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05/07/2021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7" name="Image 6">
            <a:extLst>
              <a:ext uri="{FF2B5EF4-FFF2-40B4-BE49-F238E27FC236}">
                <a16:creationId xmlns:a16="http://schemas.microsoft.com/office/drawing/2014/main" id="{9EB15146-79E7-45E0-AE5B-7BAA7C98AE56}"/>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5617DB50-1CAA-49B1-8C78-D490778E0B1D}"/>
              </a:ext>
            </a:extLst>
          </p:cNvPr>
          <p:cNvPicPr>
            <a:picLocks noChangeAspect="1"/>
          </p:cNvPicPr>
          <p:nvPr/>
        </p:nvPicPr>
        <p:blipFill>
          <a:blip r:embed="rId3"/>
          <a:stretch>
            <a:fillRect/>
          </a:stretch>
        </p:blipFill>
        <p:spPr>
          <a:xfrm>
            <a:off x="4749800" y="2349500"/>
            <a:ext cx="4200508" cy="3569208"/>
          </a:xfrm>
          <a:prstGeom prst="rect">
            <a:avLst/>
          </a:prstGeom>
        </p:spPr>
      </p:pic>
    </p:spTree>
    <p:extLst>
      <p:ext uri="{BB962C8B-B14F-4D97-AF65-F5344CB8AC3E}">
        <p14:creationId xmlns:p14="http://schemas.microsoft.com/office/powerpoint/2010/main" val="321734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4" name="Image 3">
            <a:extLst>
              <a:ext uri="{FF2B5EF4-FFF2-40B4-BE49-F238E27FC236}">
                <a16:creationId xmlns:a16="http://schemas.microsoft.com/office/drawing/2014/main" id="{1487EC7E-6E27-4D2E-9065-22224358AAB3}"/>
              </a:ext>
            </a:extLst>
          </p:cNvPr>
          <p:cNvPicPr>
            <a:picLocks noChangeAspect="1"/>
          </p:cNvPicPr>
          <p:nvPr/>
        </p:nvPicPr>
        <p:blipFill>
          <a:blip r:embed="rId2"/>
          <a:stretch>
            <a:fillRect/>
          </a:stretch>
        </p:blipFill>
        <p:spPr>
          <a:xfrm>
            <a:off x="880552" y="1269564"/>
            <a:ext cx="7382896" cy="5029636"/>
          </a:xfrm>
          <a:prstGeom prst="rect">
            <a:avLst/>
          </a:prstGeom>
        </p:spPr>
      </p:pic>
    </p:spTree>
    <p:extLst>
      <p:ext uri="{BB962C8B-B14F-4D97-AF65-F5344CB8AC3E}">
        <p14:creationId xmlns:p14="http://schemas.microsoft.com/office/powerpoint/2010/main" val="209285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7" name="Image 6">
            <a:extLst>
              <a:ext uri="{FF2B5EF4-FFF2-40B4-BE49-F238E27FC236}">
                <a16:creationId xmlns:a16="http://schemas.microsoft.com/office/drawing/2014/main" id="{378AEAC3-7746-4077-B3F4-C47DBA852BFC}"/>
              </a:ext>
            </a:extLst>
          </p:cNvPr>
          <p:cNvPicPr>
            <a:picLocks noChangeAspect="1"/>
          </p:cNvPicPr>
          <p:nvPr/>
        </p:nvPicPr>
        <p:blipFill>
          <a:blip r:embed="rId2"/>
          <a:stretch>
            <a:fillRect/>
          </a:stretch>
        </p:blipFill>
        <p:spPr>
          <a:xfrm>
            <a:off x="236221" y="2349501"/>
            <a:ext cx="4204716" cy="3569208"/>
          </a:xfrm>
          <a:prstGeom prst="rect">
            <a:avLst/>
          </a:prstGeom>
        </p:spPr>
      </p:pic>
      <p:pic>
        <p:nvPicPr>
          <p:cNvPr id="8" name="Image 7">
            <a:extLst>
              <a:ext uri="{FF2B5EF4-FFF2-40B4-BE49-F238E27FC236}">
                <a16:creationId xmlns:a16="http://schemas.microsoft.com/office/drawing/2014/main" id="{CC975C12-0CFE-4986-9AB0-51D0826DE275}"/>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3485810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20154432-71C3-4B68-B2EE-2A0F473C5826}"/>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353895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99C0E733-9E4A-4213-AF36-43C8EA98CC54}"/>
              </a:ext>
            </a:extLst>
          </p:cNvPr>
          <p:cNvPicPr>
            <a:picLocks noChangeAspect="1"/>
          </p:cNvPicPr>
          <p:nvPr/>
        </p:nvPicPr>
        <p:blipFill>
          <a:blip r:embed="rId2"/>
          <a:stretch>
            <a:fillRect/>
          </a:stretch>
        </p:blipFill>
        <p:spPr>
          <a:xfrm>
            <a:off x="33336" y="1588349"/>
            <a:ext cx="9077325" cy="971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05140B2-97A8-4FA8-ABA0-71A7E0826196}"/>
              </a:ext>
            </a:extLst>
          </p:cNvPr>
          <p:cNvPicPr>
            <a:picLocks noChangeAspect="1"/>
          </p:cNvPicPr>
          <p:nvPr/>
        </p:nvPicPr>
        <p:blipFill>
          <a:blip r:embed="rId2"/>
          <a:stretch>
            <a:fillRect/>
          </a:stretch>
        </p:blipFill>
        <p:spPr>
          <a:xfrm>
            <a:off x="100012" y="1536425"/>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E960080-F8DD-4B7F-A014-FBC162D514B7}"/>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62C61508-0925-4EB9-91A3-11A404096F32}"/>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3468272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AFAF5F1E-2FED-4B06-9A97-DDB7E3D6709E}"/>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821687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6" name="Image 5">
            <a:extLst>
              <a:ext uri="{FF2B5EF4-FFF2-40B4-BE49-F238E27FC236}">
                <a16:creationId xmlns:a16="http://schemas.microsoft.com/office/drawing/2014/main" id="{FC3EE775-3AE4-4110-9D75-502B4150248B}"/>
              </a:ext>
            </a:extLst>
          </p:cNvPr>
          <p:cNvPicPr>
            <a:picLocks noChangeAspect="1"/>
          </p:cNvPicPr>
          <p:nvPr/>
        </p:nvPicPr>
        <p:blipFill>
          <a:blip r:embed="rId2"/>
          <a:stretch>
            <a:fillRect/>
          </a:stretch>
        </p:blipFill>
        <p:spPr>
          <a:xfrm>
            <a:off x="880552" y="1269564"/>
            <a:ext cx="7382896" cy="5029636"/>
          </a:xfrm>
          <a:prstGeom prst="rect">
            <a:avLst/>
          </a:prstGeom>
        </p:spPr>
      </p:pic>
    </p:spTree>
    <p:extLst>
      <p:ext uri="{BB962C8B-B14F-4D97-AF65-F5344CB8AC3E}">
        <p14:creationId xmlns:p14="http://schemas.microsoft.com/office/powerpoint/2010/main" val="31955687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702</cp:revision>
  <cp:lastPrinted>2012-02-01T10:00:25Z</cp:lastPrinted>
  <dcterms:created xsi:type="dcterms:W3CDTF">2010-04-23T15:09:35Z</dcterms:created>
  <dcterms:modified xsi:type="dcterms:W3CDTF">2021-07-05T12:08:50Z</dcterms:modified>
</cp:coreProperties>
</file>