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6" r:id="rId8"/>
    <p:sldId id="470" r:id="rId9"/>
    <p:sldId id="456" r:id="rId10"/>
    <p:sldId id="497" r:id="rId11"/>
    <p:sldId id="499" r:id="rId12"/>
    <p:sldId id="500" r:id="rId13"/>
    <p:sldId id="502" r:id="rId14"/>
    <p:sldId id="503" r:id="rId15"/>
    <p:sldId id="505" r:id="rId16"/>
    <p:sldId id="409" r:id="rId17"/>
    <p:sldId id="410"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03/08/2021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8/3/2021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352800" y="2631762"/>
            <a:ext cx="2366720" cy="872832"/>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8/3/2021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8/3/2021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8/3/2021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8/3/2021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8/3/2021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8/3/2021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8/3/2021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8/3/2021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8/3/2021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581163" y="363354"/>
            <a:ext cx="1318362" cy="389443"/>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8/3/2021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8/3/2021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8/3/2021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8/3/2021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8/3/2021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8/3/2021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8/3/2021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8/3/2021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30/07/2021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- 2021</a:t>
            </a:r>
          </a:p>
        </p:txBody>
      </p:sp>
      <p:pic>
        <p:nvPicPr>
          <p:cNvPr id="6" name="Image 5">
            <a:extLst>
              <a:ext uri="{FF2B5EF4-FFF2-40B4-BE49-F238E27FC236}">
                <a16:creationId xmlns:a16="http://schemas.microsoft.com/office/drawing/2014/main" id="{9D3B5E31-9901-4694-A638-29DA2F5CEA93}"/>
              </a:ext>
            </a:extLst>
          </p:cNvPr>
          <p:cNvPicPr>
            <a:picLocks noChangeAspect="1"/>
          </p:cNvPicPr>
          <p:nvPr/>
        </p:nvPicPr>
        <p:blipFill>
          <a:blip r:embed="rId2"/>
          <a:stretch>
            <a:fillRect/>
          </a:stretch>
        </p:blipFill>
        <p:spPr>
          <a:xfrm>
            <a:off x="236220" y="2349500"/>
            <a:ext cx="4206605" cy="3535986"/>
          </a:xfrm>
          <a:prstGeom prst="rect">
            <a:avLst/>
          </a:prstGeom>
        </p:spPr>
      </p:pic>
      <p:pic>
        <p:nvPicPr>
          <p:cNvPr id="8" name="Image 7">
            <a:extLst>
              <a:ext uri="{FF2B5EF4-FFF2-40B4-BE49-F238E27FC236}">
                <a16:creationId xmlns:a16="http://schemas.microsoft.com/office/drawing/2014/main" id="{C4F9B3D2-C05A-4BE6-B269-6441D56AA323}"/>
              </a:ext>
            </a:extLst>
          </p:cNvPr>
          <p:cNvPicPr>
            <a:picLocks noChangeAspect="1"/>
          </p:cNvPicPr>
          <p:nvPr/>
        </p:nvPicPr>
        <p:blipFill>
          <a:blip r:embed="rId3"/>
          <a:stretch>
            <a:fillRect/>
          </a:stretch>
        </p:blipFill>
        <p:spPr>
          <a:xfrm>
            <a:off x="4749800" y="2349500"/>
            <a:ext cx="4206605" cy="3609145"/>
          </a:xfrm>
          <a:prstGeom prst="rect">
            <a:avLst/>
          </a:prstGeom>
        </p:spPr>
      </p:pic>
    </p:spTree>
    <p:extLst>
      <p:ext uri="{BB962C8B-B14F-4D97-AF65-F5344CB8AC3E}">
        <p14:creationId xmlns:p14="http://schemas.microsoft.com/office/powerpoint/2010/main" val="3699674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GBP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GBPCHF - Synthesis</a:t>
            </a:r>
          </a:p>
        </p:txBody>
      </p:sp>
      <p:pic>
        <p:nvPicPr>
          <p:cNvPr id="6" name="Image 5">
            <a:extLst>
              <a:ext uri="{FF2B5EF4-FFF2-40B4-BE49-F238E27FC236}">
                <a16:creationId xmlns:a16="http://schemas.microsoft.com/office/drawing/2014/main" id="{A1ACD129-41D9-4EC1-95C2-8FE34C7F5C58}"/>
              </a:ext>
            </a:extLst>
          </p:cNvPr>
          <p:cNvPicPr>
            <a:picLocks noChangeAspect="1"/>
          </p:cNvPicPr>
          <p:nvPr/>
        </p:nvPicPr>
        <p:blipFill>
          <a:blip r:embed="rId2"/>
          <a:stretch>
            <a:fillRect/>
          </a:stretch>
        </p:blipFill>
        <p:spPr>
          <a:xfrm>
            <a:off x="825500" y="1269999"/>
            <a:ext cx="7376799" cy="5084505"/>
          </a:xfrm>
          <a:prstGeom prst="rect">
            <a:avLst/>
          </a:prstGeom>
        </p:spPr>
      </p:pic>
    </p:spTree>
    <p:extLst>
      <p:ext uri="{BB962C8B-B14F-4D97-AF65-F5344CB8AC3E}">
        <p14:creationId xmlns:p14="http://schemas.microsoft.com/office/powerpoint/2010/main" val="3761442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GBPCHF - 2021</a:t>
            </a:r>
          </a:p>
        </p:txBody>
      </p:sp>
      <p:pic>
        <p:nvPicPr>
          <p:cNvPr id="6" name="Image 5">
            <a:extLst>
              <a:ext uri="{FF2B5EF4-FFF2-40B4-BE49-F238E27FC236}">
                <a16:creationId xmlns:a16="http://schemas.microsoft.com/office/drawing/2014/main" id="{06AD271F-16D5-468C-8E39-C318389B6C1C}"/>
              </a:ext>
            </a:extLst>
          </p:cNvPr>
          <p:cNvPicPr>
            <a:picLocks noChangeAspect="1"/>
          </p:cNvPicPr>
          <p:nvPr/>
        </p:nvPicPr>
        <p:blipFill>
          <a:blip r:embed="rId2"/>
          <a:stretch>
            <a:fillRect/>
          </a:stretch>
        </p:blipFill>
        <p:spPr>
          <a:xfrm>
            <a:off x="249306" y="2336197"/>
            <a:ext cx="4200508" cy="3609145"/>
          </a:xfrm>
          <a:prstGeom prst="rect">
            <a:avLst/>
          </a:prstGeom>
        </p:spPr>
      </p:pic>
      <p:pic>
        <p:nvPicPr>
          <p:cNvPr id="7" name="Image 6">
            <a:extLst>
              <a:ext uri="{FF2B5EF4-FFF2-40B4-BE49-F238E27FC236}">
                <a16:creationId xmlns:a16="http://schemas.microsoft.com/office/drawing/2014/main" id="{CC686DAC-81C0-42AB-8A57-27A5813FFFBC}"/>
              </a:ext>
            </a:extLst>
          </p:cNvPr>
          <p:cNvPicPr>
            <a:picLocks noChangeAspect="1"/>
          </p:cNvPicPr>
          <p:nvPr/>
        </p:nvPicPr>
        <p:blipFill>
          <a:blip r:embed="rId3"/>
          <a:stretch>
            <a:fillRect/>
          </a:stretch>
        </p:blipFill>
        <p:spPr>
          <a:xfrm>
            <a:off x="4749800" y="2336197"/>
            <a:ext cx="4212701" cy="3529890"/>
          </a:xfrm>
          <a:prstGeom prst="rect">
            <a:avLst/>
          </a:prstGeom>
        </p:spPr>
      </p:pic>
    </p:spTree>
    <p:extLst>
      <p:ext uri="{BB962C8B-B14F-4D97-AF65-F5344CB8AC3E}">
        <p14:creationId xmlns:p14="http://schemas.microsoft.com/office/powerpoint/2010/main" val="22773433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GBPZAR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GBPZAR - Synthesis</a:t>
            </a:r>
          </a:p>
        </p:txBody>
      </p:sp>
      <p:pic>
        <p:nvPicPr>
          <p:cNvPr id="3" name="GBPZAR_ImageSynthesisMIN">
            <a:extLst>
              <a:ext uri="{FF2B5EF4-FFF2-40B4-BE49-F238E27FC236}">
                <a16:creationId xmlns:a16="http://schemas.microsoft.com/office/drawing/2014/main" id="{D498AE92-99E2-4AAF-910D-EBB5DF1450A3}"/>
              </a:ext>
            </a:extLst>
          </p:cNvPr>
          <p:cNvPicPr>
            <a:picLocks noChangeAspect="1"/>
          </p:cNvPicPr>
          <p:nvPr/>
        </p:nvPicPr>
        <p:blipFill>
          <a:blip r:embed="rId2"/>
          <a:stretch>
            <a:fillRect/>
          </a:stretch>
        </p:blipFill>
        <p:spPr>
          <a:xfrm>
            <a:off x="825500" y="1270000"/>
            <a:ext cx="7379208" cy="5029200"/>
          </a:xfrm>
          <a:prstGeom prst="rect">
            <a:avLst/>
          </a:prstGeom>
        </p:spPr>
      </p:pic>
    </p:spTree>
    <p:extLst>
      <p:ext uri="{BB962C8B-B14F-4D97-AF65-F5344CB8AC3E}">
        <p14:creationId xmlns:p14="http://schemas.microsoft.com/office/powerpoint/2010/main" val="789743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GBPZAR - 2021</a:t>
            </a:r>
          </a:p>
        </p:txBody>
      </p:sp>
      <p:pic>
        <p:nvPicPr>
          <p:cNvPr id="7" name="Image 6">
            <a:extLst>
              <a:ext uri="{FF2B5EF4-FFF2-40B4-BE49-F238E27FC236}">
                <a16:creationId xmlns:a16="http://schemas.microsoft.com/office/drawing/2014/main" id="{FBB30A96-30BD-417D-9F4C-23A5CE4FB618}"/>
              </a:ext>
            </a:extLst>
          </p:cNvPr>
          <p:cNvPicPr>
            <a:picLocks noChangeAspect="1"/>
          </p:cNvPicPr>
          <p:nvPr/>
        </p:nvPicPr>
        <p:blipFill>
          <a:blip r:embed="rId2"/>
          <a:stretch>
            <a:fillRect/>
          </a:stretch>
        </p:blipFill>
        <p:spPr>
          <a:xfrm>
            <a:off x="4749800" y="2349500"/>
            <a:ext cx="4206605" cy="3609145"/>
          </a:xfrm>
          <a:prstGeom prst="rect">
            <a:avLst/>
          </a:prstGeom>
        </p:spPr>
      </p:pic>
      <p:pic>
        <p:nvPicPr>
          <p:cNvPr id="9" name="Image 8">
            <a:extLst>
              <a:ext uri="{FF2B5EF4-FFF2-40B4-BE49-F238E27FC236}">
                <a16:creationId xmlns:a16="http://schemas.microsoft.com/office/drawing/2014/main" id="{295E5221-1CA5-4AB3-8532-FBA29FE36ED7}"/>
              </a:ext>
            </a:extLst>
          </p:cNvPr>
          <p:cNvPicPr>
            <a:picLocks noChangeAspect="1"/>
          </p:cNvPicPr>
          <p:nvPr/>
        </p:nvPicPr>
        <p:blipFill>
          <a:blip r:embed="rId3"/>
          <a:stretch>
            <a:fillRect/>
          </a:stretch>
        </p:blipFill>
        <p:spPr>
          <a:xfrm>
            <a:off x="240428" y="2361693"/>
            <a:ext cx="4200508" cy="3596952"/>
          </a:xfrm>
          <a:prstGeom prst="rect">
            <a:avLst/>
          </a:prstGeom>
        </p:spPr>
      </p:pic>
    </p:spTree>
    <p:extLst>
      <p:ext uri="{BB962C8B-B14F-4D97-AF65-F5344CB8AC3E}">
        <p14:creationId xmlns:p14="http://schemas.microsoft.com/office/powerpoint/2010/main" val="9348575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8B7BD4A0-FCC9-4A49-B05F-FCD416D1D1EC}"/>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2CE2E762-6F7B-48FD-9498-4A125C82E071}"/>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BFBB142B-8E60-4466-BE98-3916C2464C1B}"/>
              </a:ext>
            </a:extLst>
          </p:cNvPr>
          <p:cNvPicPr>
            <a:picLocks noChangeAspect="1"/>
          </p:cNvPicPr>
          <p:nvPr/>
        </p:nvPicPr>
        <p:blipFill>
          <a:blip r:embed="rId2"/>
          <a:stretch>
            <a:fillRect/>
          </a:stretch>
        </p:blipFill>
        <p:spPr>
          <a:xfrm>
            <a:off x="317500" y="1143000"/>
            <a:ext cx="6226791" cy="1905000"/>
          </a:xfrm>
          <a:prstGeom prst="rect">
            <a:avLst/>
          </a:prstGeom>
        </p:spPr>
      </p:pic>
      <p:pic>
        <p:nvPicPr>
          <p:cNvPr id="7" name="Image 6">
            <a:extLst>
              <a:ext uri="{FF2B5EF4-FFF2-40B4-BE49-F238E27FC236}">
                <a16:creationId xmlns:a16="http://schemas.microsoft.com/office/drawing/2014/main" id="{0D973DE0-AEF8-455A-A7A9-C561811AFC9E}"/>
              </a:ext>
            </a:extLst>
          </p:cNvPr>
          <p:cNvPicPr>
            <a:picLocks noChangeAspect="1"/>
          </p:cNvPicPr>
          <p:nvPr/>
        </p:nvPicPr>
        <p:blipFill>
          <a:blip r:embed="rId3"/>
          <a:stretch>
            <a:fillRect/>
          </a:stretch>
        </p:blipFill>
        <p:spPr>
          <a:xfrm>
            <a:off x="3429000" y="3175000"/>
            <a:ext cx="5243848" cy="3429000"/>
          </a:xfrm>
          <a:prstGeom prst="rect">
            <a:avLst/>
          </a:prstGeom>
        </p:spPr>
      </p:pic>
    </p:spTree>
    <p:extLst>
      <p:ext uri="{BB962C8B-B14F-4D97-AF65-F5344CB8AC3E}">
        <p14:creationId xmlns:p14="http://schemas.microsoft.com/office/powerpoint/2010/main" val="874920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1A9C9D4D-8F28-4615-A522-80EE1EF5C7BD}"/>
              </a:ext>
            </a:extLst>
          </p:cNvPr>
          <p:cNvPicPr>
            <a:picLocks noChangeAspect="1"/>
          </p:cNvPicPr>
          <p:nvPr/>
        </p:nvPicPr>
        <p:blipFill>
          <a:blip r:embed="rId2"/>
          <a:stretch>
            <a:fillRect/>
          </a:stretch>
        </p:blipFill>
        <p:spPr>
          <a:xfrm>
            <a:off x="825500" y="1270000"/>
            <a:ext cx="7402068" cy="5027676"/>
          </a:xfrm>
          <a:prstGeom prst="rect">
            <a:avLst/>
          </a:prstGeom>
        </p:spPr>
      </p:pic>
    </p:spTree>
    <p:extLst>
      <p:ext uri="{BB962C8B-B14F-4D97-AF65-F5344CB8AC3E}">
        <p14:creationId xmlns:p14="http://schemas.microsoft.com/office/powerpoint/2010/main" val="3298956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5" name="Image 4">
            <a:extLst>
              <a:ext uri="{FF2B5EF4-FFF2-40B4-BE49-F238E27FC236}">
                <a16:creationId xmlns:a16="http://schemas.microsoft.com/office/drawing/2014/main" id="{DCF07949-17C8-4D39-BCCA-FD764DD54D7F}"/>
              </a:ext>
            </a:extLst>
          </p:cNvPr>
          <p:cNvPicPr>
            <a:picLocks noChangeAspect="1"/>
          </p:cNvPicPr>
          <p:nvPr/>
        </p:nvPicPr>
        <p:blipFill>
          <a:blip r:embed="rId2"/>
          <a:stretch>
            <a:fillRect/>
          </a:stretch>
        </p:blipFill>
        <p:spPr>
          <a:xfrm>
            <a:off x="825500" y="1270000"/>
            <a:ext cx="7382896" cy="4974767"/>
          </a:xfrm>
          <a:prstGeom prst="rect">
            <a:avLst/>
          </a:prstGeom>
        </p:spPr>
      </p:pic>
    </p:spTree>
    <p:extLst>
      <p:ext uri="{BB962C8B-B14F-4D97-AF65-F5344CB8AC3E}">
        <p14:creationId xmlns:p14="http://schemas.microsoft.com/office/powerpoint/2010/main" val="3578228660"/>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5686</TotalTime>
  <Words>640</Words>
  <Application>Microsoft Office PowerPoint</Application>
  <PresentationFormat>Affichage à l'écran (4:3)</PresentationFormat>
  <Paragraphs>67</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EURCHF</vt:lpstr>
      <vt:lpstr> </vt:lpstr>
      <vt:lpstr>EURCHF - Historical &amp; Planned</vt:lpstr>
      <vt:lpstr>EURCHF - Synthesis</vt:lpstr>
      <vt:lpstr>EURCHF - 2021</vt:lpstr>
      <vt:lpstr>GBPCHF - Synthesis</vt:lpstr>
      <vt:lpstr>GBPCHF - 2021</vt:lpstr>
      <vt:lpstr>GBPZAR - Synthesis</vt:lpstr>
      <vt:lpstr>GBPZAR - 2021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702</cp:revision>
  <cp:lastPrinted>2012-02-01T10:00:25Z</cp:lastPrinted>
  <dcterms:created xsi:type="dcterms:W3CDTF">2010-04-23T15:09:35Z</dcterms:created>
  <dcterms:modified xsi:type="dcterms:W3CDTF">2021-08-03T12:05:46Z</dcterms:modified>
</cp:coreProperties>
</file>