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503" r:id="rId15"/>
    <p:sldId id="505" r:id="rId16"/>
    <p:sldId id="409" r:id="rId17"/>
    <p:sldId id="410"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02/09/2021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9/2/2021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9/2/2021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9/2/2021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9/2/2021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9/2/2021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9/2/2021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9/2/2021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9/2/2021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9/2/2021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9/2/2021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9/2/2021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6" name="Image 5">
            <a:extLst>
              <a:ext uri="{FF2B5EF4-FFF2-40B4-BE49-F238E27FC236}">
                <a16:creationId xmlns:a16="http://schemas.microsoft.com/office/drawing/2014/main" id="{5F9B3F4F-F6E5-4FF6-8126-BAA05C62E213}"/>
              </a:ext>
            </a:extLst>
          </p:cNvPr>
          <p:cNvPicPr>
            <a:picLocks noChangeAspect="1"/>
          </p:cNvPicPr>
          <p:nvPr/>
        </p:nvPicPr>
        <p:blipFill>
          <a:blip r:embed="rId2"/>
          <a:stretch>
            <a:fillRect/>
          </a:stretch>
        </p:blipFill>
        <p:spPr>
          <a:xfrm>
            <a:off x="240428" y="2349500"/>
            <a:ext cx="4200508" cy="3535986"/>
          </a:xfrm>
          <a:prstGeom prst="rect">
            <a:avLst/>
          </a:prstGeom>
        </p:spPr>
      </p:pic>
      <p:pic>
        <p:nvPicPr>
          <p:cNvPr id="8" name="Image 7">
            <a:extLst>
              <a:ext uri="{FF2B5EF4-FFF2-40B4-BE49-F238E27FC236}">
                <a16:creationId xmlns:a16="http://schemas.microsoft.com/office/drawing/2014/main" id="{ACDF2917-E66C-4B60-B56C-D4604D509702}"/>
              </a:ext>
            </a:extLst>
          </p:cNvPr>
          <p:cNvPicPr>
            <a:picLocks noChangeAspect="1"/>
          </p:cNvPicPr>
          <p:nvPr/>
        </p:nvPicPr>
        <p:blipFill>
          <a:blip r:embed="rId3"/>
          <a:stretch>
            <a:fillRect/>
          </a:stretch>
        </p:blipFill>
        <p:spPr>
          <a:xfrm>
            <a:off x="4754008" y="2349500"/>
            <a:ext cx="4200508" cy="3535986"/>
          </a:xfrm>
          <a:prstGeom prst="rect">
            <a:avLst/>
          </a:prstGeom>
        </p:spPr>
      </p:pic>
    </p:spTree>
    <p:extLst>
      <p:ext uri="{BB962C8B-B14F-4D97-AF65-F5344CB8AC3E}">
        <p14:creationId xmlns:p14="http://schemas.microsoft.com/office/powerpoint/2010/main" val="1176287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5" name="Image 4">
            <a:extLst>
              <a:ext uri="{FF2B5EF4-FFF2-40B4-BE49-F238E27FC236}">
                <a16:creationId xmlns:a16="http://schemas.microsoft.com/office/drawing/2014/main" id="{D3B96912-EDBE-4C0C-B12C-78FD78FAF130}"/>
              </a:ext>
            </a:extLst>
          </p:cNvPr>
          <p:cNvPicPr>
            <a:picLocks noChangeAspect="1"/>
          </p:cNvPicPr>
          <p:nvPr/>
        </p:nvPicPr>
        <p:blipFill>
          <a:blip r:embed="rId2"/>
          <a:stretch>
            <a:fillRect/>
          </a:stretch>
        </p:blipFill>
        <p:spPr>
          <a:xfrm>
            <a:off x="821812" y="1270000"/>
            <a:ext cx="7382896" cy="5005250"/>
          </a:xfrm>
          <a:prstGeom prst="rect">
            <a:avLst/>
          </a:prstGeom>
        </p:spPr>
      </p:pic>
    </p:spTree>
    <p:extLst>
      <p:ext uri="{BB962C8B-B14F-4D97-AF65-F5344CB8AC3E}">
        <p14:creationId xmlns:p14="http://schemas.microsoft.com/office/powerpoint/2010/main" val="196166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6" name="Image 5">
            <a:extLst>
              <a:ext uri="{FF2B5EF4-FFF2-40B4-BE49-F238E27FC236}">
                <a16:creationId xmlns:a16="http://schemas.microsoft.com/office/drawing/2014/main" id="{78C360E6-447A-41BB-B7AE-2CE3AC30D937}"/>
              </a:ext>
            </a:extLst>
          </p:cNvPr>
          <p:cNvPicPr>
            <a:picLocks noChangeAspect="1"/>
          </p:cNvPicPr>
          <p:nvPr/>
        </p:nvPicPr>
        <p:blipFill>
          <a:blip r:embed="rId2"/>
          <a:stretch>
            <a:fillRect/>
          </a:stretch>
        </p:blipFill>
        <p:spPr>
          <a:xfrm>
            <a:off x="240428" y="2363062"/>
            <a:ext cx="4200508" cy="3542083"/>
          </a:xfrm>
          <a:prstGeom prst="rect">
            <a:avLst/>
          </a:prstGeom>
        </p:spPr>
      </p:pic>
      <p:pic>
        <p:nvPicPr>
          <p:cNvPr id="8" name="Image 7">
            <a:extLst>
              <a:ext uri="{FF2B5EF4-FFF2-40B4-BE49-F238E27FC236}">
                <a16:creationId xmlns:a16="http://schemas.microsoft.com/office/drawing/2014/main" id="{C2622ED1-BD53-4C88-8B27-5CDDA1538DEC}"/>
              </a:ext>
            </a:extLst>
          </p:cNvPr>
          <p:cNvPicPr>
            <a:picLocks noChangeAspect="1"/>
          </p:cNvPicPr>
          <p:nvPr/>
        </p:nvPicPr>
        <p:blipFill>
          <a:blip r:embed="rId3"/>
          <a:stretch>
            <a:fillRect/>
          </a:stretch>
        </p:blipFill>
        <p:spPr>
          <a:xfrm>
            <a:off x="4762886" y="2349500"/>
            <a:ext cx="4200508" cy="3542083"/>
          </a:xfrm>
          <a:prstGeom prst="rect">
            <a:avLst/>
          </a:prstGeom>
        </p:spPr>
      </p:pic>
    </p:spTree>
    <p:extLst>
      <p:ext uri="{BB962C8B-B14F-4D97-AF65-F5344CB8AC3E}">
        <p14:creationId xmlns:p14="http://schemas.microsoft.com/office/powerpoint/2010/main" val="686952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5" name="Image 4">
            <a:extLst>
              <a:ext uri="{FF2B5EF4-FFF2-40B4-BE49-F238E27FC236}">
                <a16:creationId xmlns:a16="http://schemas.microsoft.com/office/drawing/2014/main" id="{3D957852-361E-48E5-95E0-3CDF00CD25F8}"/>
              </a:ext>
            </a:extLst>
          </p:cNvPr>
          <p:cNvPicPr>
            <a:picLocks noChangeAspect="1"/>
          </p:cNvPicPr>
          <p:nvPr/>
        </p:nvPicPr>
        <p:blipFill>
          <a:blip r:embed="rId2"/>
          <a:stretch>
            <a:fillRect/>
          </a:stretch>
        </p:blipFill>
        <p:spPr>
          <a:xfrm>
            <a:off x="825500" y="1270000"/>
            <a:ext cx="7382896" cy="5029200"/>
          </a:xfrm>
          <a:prstGeom prst="rect">
            <a:avLst/>
          </a:prstGeom>
        </p:spPr>
      </p:pic>
    </p:spTree>
    <p:extLst>
      <p:ext uri="{BB962C8B-B14F-4D97-AF65-F5344CB8AC3E}">
        <p14:creationId xmlns:p14="http://schemas.microsoft.com/office/powerpoint/2010/main" val="3970095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- 2021</a:t>
            </a:r>
          </a:p>
        </p:txBody>
      </p:sp>
      <p:pic>
        <p:nvPicPr>
          <p:cNvPr id="6" name="Image 5">
            <a:extLst>
              <a:ext uri="{FF2B5EF4-FFF2-40B4-BE49-F238E27FC236}">
                <a16:creationId xmlns:a16="http://schemas.microsoft.com/office/drawing/2014/main" id="{13B34F3A-8A80-46A7-BFCB-CD94F95FF6BD}"/>
              </a:ext>
            </a:extLst>
          </p:cNvPr>
          <p:cNvPicPr>
            <a:picLocks noChangeAspect="1"/>
          </p:cNvPicPr>
          <p:nvPr/>
        </p:nvPicPr>
        <p:blipFill>
          <a:blip r:embed="rId2"/>
          <a:stretch>
            <a:fillRect/>
          </a:stretch>
        </p:blipFill>
        <p:spPr>
          <a:xfrm>
            <a:off x="236220" y="2349500"/>
            <a:ext cx="4206605" cy="3584759"/>
          </a:xfrm>
          <a:prstGeom prst="rect">
            <a:avLst/>
          </a:prstGeom>
        </p:spPr>
      </p:pic>
      <p:pic>
        <p:nvPicPr>
          <p:cNvPr id="8" name="Image 7">
            <a:extLst>
              <a:ext uri="{FF2B5EF4-FFF2-40B4-BE49-F238E27FC236}">
                <a16:creationId xmlns:a16="http://schemas.microsoft.com/office/drawing/2014/main" id="{97BA722F-5030-488D-AB15-A0047890001C}"/>
              </a:ext>
            </a:extLst>
          </p:cNvPr>
          <p:cNvPicPr>
            <a:picLocks noChangeAspect="1"/>
          </p:cNvPicPr>
          <p:nvPr/>
        </p:nvPicPr>
        <p:blipFill>
          <a:blip r:embed="rId3"/>
          <a:stretch>
            <a:fillRect/>
          </a:stretch>
        </p:blipFill>
        <p:spPr>
          <a:xfrm>
            <a:off x="4749800" y="2349500"/>
            <a:ext cx="4212701" cy="3596952"/>
          </a:xfrm>
          <a:prstGeom prst="rect">
            <a:avLst/>
          </a:prstGeom>
        </p:spPr>
      </p:pic>
    </p:spTree>
    <p:extLst>
      <p:ext uri="{BB962C8B-B14F-4D97-AF65-F5344CB8AC3E}">
        <p14:creationId xmlns:p14="http://schemas.microsoft.com/office/powerpoint/2010/main" val="2662761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2F6C2BD-ED04-4527-A102-A48358E8F26C}"/>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AC88D50-5889-4D22-AE26-398D3735328D}"/>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3AEC1AE-FE64-48F1-9F90-AE2805F4D8B6}"/>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8C4674AE-E93B-4E33-BC77-30DCF1811FF8}"/>
              </a:ext>
            </a:extLst>
          </p:cNvPr>
          <p:cNvPicPr>
            <a:picLocks noChangeAspect="1"/>
          </p:cNvPicPr>
          <p:nvPr/>
        </p:nvPicPr>
        <p:blipFill>
          <a:blip r:embed="rId3"/>
          <a:stretch>
            <a:fillRect/>
          </a:stretch>
        </p:blipFill>
        <p:spPr>
          <a:xfrm>
            <a:off x="3429000" y="3175000"/>
            <a:ext cx="5243848" cy="3429000"/>
          </a:xfrm>
          <a:prstGeom prst="rect">
            <a:avLst/>
          </a:prstGeom>
        </p:spPr>
      </p:pic>
    </p:spTree>
    <p:extLst>
      <p:ext uri="{BB962C8B-B14F-4D97-AF65-F5344CB8AC3E}">
        <p14:creationId xmlns:p14="http://schemas.microsoft.com/office/powerpoint/2010/main" val="3840865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DAC88964-566A-48C6-BB1F-43AD8C89C7EE}"/>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667708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95CE902A-0DE4-4DBE-A74F-C4D43A311D6D}"/>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86982862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640</Words>
  <Application>Microsoft Office PowerPoint</Application>
  <PresentationFormat>Affichage à l'écran (4:3)</PresentationFormat>
  <Paragraphs>67</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GBPZAR - Synthesis</vt:lpstr>
      <vt:lpstr>GBPZAR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701</cp:revision>
  <cp:lastPrinted>2012-02-01T10:00:25Z</cp:lastPrinted>
  <dcterms:created xsi:type="dcterms:W3CDTF">2010-04-23T15:09:35Z</dcterms:created>
  <dcterms:modified xsi:type="dcterms:W3CDTF">2021-09-02T07:37:52Z</dcterms:modified>
</cp:coreProperties>
</file>