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6" r:id="rId8"/>
    <p:sldId id="470" r:id="rId9"/>
    <p:sldId id="456" r:id="rId10"/>
    <p:sldId id="497" r:id="rId11"/>
    <p:sldId id="499" r:id="rId12"/>
    <p:sldId id="500" r:id="rId13"/>
    <p:sldId id="502" r:id="rId14"/>
    <p:sldId id="503" r:id="rId15"/>
    <p:sldId id="505" r:id="rId16"/>
    <p:sldId id="409" r:id="rId17"/>
    <p:sldId id="410"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25/10/2021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10/25/2021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10/25/2021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10/25/2021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10/25/2021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10/25/2021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10/25/2021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10/25/2021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10/25/2021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10/25/2021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10/25/2021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10/25/2021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10/25/2021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10/25/2021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10/25/2021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10/25/2021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10/25/2021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10/25/2021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10/25/2021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6" name="Image 5">
            <a:extLst>
              <a:ext uri="{FF2B5EF4-FFF2-40B4-BE49-F238E27FC236}">
                <a16:creationId xmlns:a16="http://schemas.microsoft.com/office/drawing/2014/main" id="{7E984E03-5456-4E38-AEB8-66C2BE68E67A}"/>
              </a:ext>
            </a:extLst>
          </p:cNvPr>
          <p:cNvPicPr>
            <a:picLocks noChangeAspect="1"/>
          </p:cNvPicPr>
          <p:nvPr/>
        </p:nvPicPr>
        <p:blipFill>
          <a:blip r:embed="rId2"/>
          <a:stretch>
            <a:fillRect/>
          </a:stretch>
        </p:blipFill>
        <p:spPr>
          <a:xfrm>
            <a:off x="236220" y="2349500"/>
            <a:ext cx="4206605" cy="3584759"/>
          </a:xfrm>
          <a:prstGeom prst="rect">
            <a:avLst/>
          </a:prstGeom>
        </p:spPr>
      </p:pic>
      <p:pic>
        <p:nvPicPr>
          <p:cNvPr id="8" name="Image 7">
            <a:extLst>
              <a:ext uri="{FF2B5EF4-FFF2-40B4-BE49-F238E27FC236}">
                <a16:creationId xmlns:a16="http://schemas.microsoft.com/office/drawing/2014/main" id="{B5F57794-50DD-4F9E-B0A3-979BCB3D3808}"/>
              </a:ext>
            </a:extLst>
          </p:cNvPr>
          <p:cNvPicPr>
            <a:picLocks noChangeAspect="1"/>
          </p:cNvPicPr>
          <p:nvPr/>
        </p:nvPicPr>
        <p:blipFill>
          <a:blip r:embed="rId3"/>
          <a:stretch>
            <a:fillRect/>
          </a:stretch>
        </p:blipFill>
        <p:spPr>
          <a:xfrm>
            <a:off x="4749800" y="2349500"/>
            <a:ext cx="4200508" cy="3542083"/>
          </a:xfrm>
          <a:prstGeom prst="rect">
            <a:avLst/>
          </a:prstGeom>
        </p:spPr>
      </p:pic>
    </p:spTree>
    <p:extLst>
      <p:ext uri="{BB962C8B-B14F-4D97-AF65-F5344CB8AC3E}">
        <p14:creationId xmlns:p14="http://schemas.microsoft.com/office/powerpoint/2010/main" val="1093250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5" name="Image 4">
            <a:extLst>
              <a:ext uri="{FF2B5EF4-FFF2-40B4-BE49-F238E27FC236}">
                <a16:creationId xmlns:a16="http://schemas.microsoft.com/office/drawing/2014/main" id="{8C999E4F-B2CD-438A-A83F-E7FB48739F73}"/>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3969492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3" name="GBPCHF_ImageALLOC">
            <a:extLst>
              <a:ext uri="{FF2B5EF4-FFF2-40B4-BE49-F238E27FC236}">
                <a16:creationId xmlns:a16="http://schemas.microsoft.com/office/drawing/2014/main" id="{3764A237-8A65-49C9-B5BE-1D116D10610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8" name="Image 7">
            <a:extLst>
              <a:ext uri="{FF2B5EF4-FFF2-40B4-BE49-F238E27FC236}">
                <a16:creationId xmlns:a16="http://schemas.microsoft.com/office/drawing/2014/main" id="{8B6B5428-1B6D-4CEE-9162-9A4B20FFF4E7}"/>
              </a:ext>
            </a:extLst>
          </p:cNvPr>
          <p:cNvPicPr>
            <a:picLocks noChangeAspect="1"/>
          </p:cNvPicPr>
          <p:nvPr/>
        </p:nvPicPr>
        <p:blipFill>
          <a:blip r:embed="rId3"/>
          <a:stretch>
            <a:fillRect/>
          </a:stretch>
        </p:blipFill>
        <p:spPr>
          <a:xfrm>
            <a:off x="4754008" y="2366111"/>
            <a:ext cx="4200508" cy="3535986"/>
          </a:xfrm>
          <a:prstGeom prst="rect">
            <a:avLst/>
          </a:prstGeom>
        </p:spPr>
      </p:pic>
    </p:spTree>
    <p:extLst>
      <p:ext uri="{BB962C8B-B14F-4D97-AF65-F5344CB8AC3E}">
        <p14:creationId xmlns:p14="http://schemas.microsoft.com/office/powerpoint/2010/main" val="3615460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6" name="Image 5">
            <a:extLst>
              <a:ext uri="{FF2B5EF4-FFF2-40B4-BE49-F238E27FC236}">
                <a16:creationId xmlns:a16="http://schemas.microsoft.com/office/drawing/2014/main" id="{9A091540-A0F0-4E4D-ACEB-E26D26CE3723}"/>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2438471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- 2021</a:t>
            </a:r>
          </a:p>
        </p:txBody>
      </p:sp>
      <p:pic>
        <p:nvPicPr>
          <p:cNvPr id="6" name="Image 5">
            <a:extLst>
              <a:ext uri="{FF2B5EF4-FFF2-40B4-BE49-F238E27FC236}">
                <a16:creationId xmlns:a16="http://schemas.microsoft.com/office/drawing/2014/main" id="{52C4D0A5-409D-4975-930D-A2FEC65E022F}"/>
              </a:ext>
            </a:extLst>
          </p:cNvPr>
          <p:cNvPicPr>
            <a:picLocks noChangeAspect="1"/>
          </p:cNvPicPr>
          <p:nvPr/>
        </p:nvPicPr>
        <p:blipFill>
          <a:blip r:embed="rId2"/>
          <a:stretch>
            <a:fillRect/>
          </a:stretch>
        </p:blipFill>
        <p:spPr>
          <a:xfrm>
            <a:off x="236220" y="2349500"/>
            <a:ext cx="4212701" cy="3596952"/>
          </a:xfrm>
          <a:prstGeom prst="rect">
            <a:avLst/>
          </a:prstGeom>
        </p:spPr>
      </p:pic>
      <p:pic>
        <p:nvPicPr>
          <p:cNvPr id="8" name="Image 7">
            <a:extLst>
              <a:ext uri="{FF2B5EF4-FFF2-40B4-BE49-F238E27FC236}">
                <a16:creationId xmlns:a16="http://schemas.microsoft.com/office/drawing/2014/main" id="{35653598-9C25-4DF8-88F5-572B6E35D9E4}"/>
              </a:ext>
            </a:extLst>
          </p:cNvPr>
          <p:cNvPicPr>
            <a:picLocks noChangeAspect="1"/>
          </p:cNvPicPr>
          <p:nvPr/>
        </p:nvPicPr>
        <p:blipFill>
          <a:blip r:embed="rId3"/>
          <a:stretch>
            <a:fillRect/>
          </a:stretch>
        </p:blipFill>
        <p:spPr>
          <a:xfrm>
            <a:off x="4754008" y="2353763"/>
            <a:ext cx="4200508" cy="3566469"/>
          </a:xfrm>
          <a:prstGeom prst="rect">
            <a:avLst/>
          </a:prstGeom>
        </p:spPr>
      </p:pic>
    </p:spTree>
    <p:extLst>
      <p:ext uri="{BB962C8B-B14F-4D97-AF65-F5344CB8AC3E}">
        <p14:creationId xmlns:p14="http://schemas.microsoft.com/office/powerpoint/2010/main" val="3093836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9614373-6F7C-4970-A943-F8CC505BCC3E}"/>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C165E958-A484-4804-BC67-276862FDA32D}"/>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25A8F365-B803-4083-9371-843BD65D68FC}"/>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8" name="Image 7">
            <a:extLst>
              <a:ext uri="{FF2B5EF4-FFF2-40B4-BE49-F238E27FC236}">
                <a16:creationId xmlns:a16="http://schemas.microsoft.com/office/drawing/2014/main" id="{7CC06B31-C2FE-4A79-A837-6139A339A409}"/>
              </a:ext>
            </a:extLst>
          </p:cNvPr>
          <p:cNvPicPr>
            <a:picLocks noChangeAspect="1"/>
          </p:cNvPicPr>
          <p:nvPr/>
        </p:nvPicPr>
        <p:blipFill>
          <a:blip r:embed="rId3"/>
          <a:stretch>
            <a:fillRect/>
          </a:stretch>
        </p:blipFill>
        <p:spPr>
          <a:xfrm>
            <a:off x="3425722" y="3188135"/>
            <a:ext cx="5226479" cy="3415865"/>
          </a:xfrm>
          <a:prstGeom prst="rect">
            <a:avLst/>
          </a:prstGeom>
        </p:spPr>
      </p:pic>
    </p:spTree>
    <p:extLst>
      <p:ext uri="{BB962C8B-B14F-4D97-AF65-F5344CB8AC3E}">
        <p14:creationId xmlns:p14="http://schemas.microsoft.com/office/powerpoint/2010/main" val="1230410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D089109C-A9D1-4D95-A94F-7002117471E9}"/>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1415284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944A81F9-D112-4A1B-B3EA-450969361A49}"/>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265992668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5685</TotalTime>
  <Words>640</Words>
  <Application>Microsoft Office PowerPoint</Application>
  <PresentationFormat>Affichage à l'écran (4:3)</PresentationFormat>
  <Paragraphs>67</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EURCHF</vt:lpstr>
      <vt:lpstr> </vt:lpstr>
      <vt:lpstr>EURCHF - Historical &amp; Planned</vt:lpstr>
      <vt:lpstr>EURCHF - Synthesis</vt:lpstr>
      <vt:lpstr>EURCHF - 2021</vt:lpstr>
      <vt:lpstr>GBPCHF - Synthesis</vt:lpstr>
      <vt:lpstr>GBPCHF - 2021</vt:lpstr>
      <vt:lpstr>GBPZAR - Synthesis</vt:lpstr>
      <vt:lpstr>GBPZAR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702</cp:revision>
  <cp:lastPrinted>2012-02-01T10:00:25Z</cp:lastPrinted>
  <dcterms:created xsi:type="dcterms:W3CDTF">2010-04-23T15:09:35Z</dcterms:created>
  <dcterms:modified xsi:type="dcterms:W3CDTF">2021-10-25T08:02:53Z</dcterms:modified>
</cp:coreProperties>
</file>