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03/11/2021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29/10/2021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3" name="EURCHF_ImageALLOC">
            <a:extLst>
              <a:ext uri="{FF2B5EF4-FFF2-40B4-BE49-F238E27FC236}">
                <a16:creationId xmlns:a16="http://schemas.microsoft.com/office/drawing/2014/main" id="{513C8D32-2941-4B06-B1BF-EF9EA0B01A59}"/>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10" name="Image 9">
            <a:extLst>
              <a:ext uri="{FF2B5EF4-FFF2-40B4-BE49-F238E27FC236}">
                <a16:creationId xmlns:a16="http://schemas.microsoft.com/office/drawing/2014/main" id="{623959C8-F813-4751-A896-6AB2818EB7AB}"/>
              </a:ext>
            </a:extLst>
          </p:cNvPr>
          <p:cNvPicPr>
            <a:picLocks noChangeAspect="1"/>
          </p:cNvPicPr>
          <p:nvPr/>
        </p:nvPicPr>
        <p:blipFill>
          <a:blip r:embed="rId3"/>
          <a:stretch>
            <a:fillRect/>
          </a:stretch>
        </p:blipFill>
        <p:spPr>
          <a:xfrm>
            <a:off x="4749800" y="2349500"/>
            <a:ext cx="4206605" cy="3569208"/>
          </a:xfrm>
          <a:prstGeom prst="rect">
            <a:avLst/>
          </a:prstGeom>
        </p:spPr>
      </p:pic>
    </p:spTree>
    <p:extLst>
      <p:ext uri="{BB962C8B-B14F-4D97-AF65-F5344CB8AC3E}">
        <p14:creationId xmlns:p14="http://schemas.microsoft.com/office/powerpoint/2010/main" val="3337117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5" name="Image 4">
            <a:extLst>
              <a:ext uri="{FF2B5EF4-FFF2-40B4-BE49-F238E27FC236}">
                <a16:creationId xmlns:a16="http://schemas.microsoft.com/office/drawing/2014/main" id="{423C7C14-B9C8-4BA5-BE10-4F1D6B0F8A6C}"/>
              </a:ext>
            </a:extLst>
          </p:cNvPr>
          <p:cNvPicPr>
            <a:picLocks noChangeAspect="1"/>
          </p:cNvPicPr>
          <p:nvPr/>
        </p:nvPicPr>
        <p:blipFill>
          <a:blip r:embed="rId2"/>
          <a:stretch>
            <a:fillRect/>
          </a:stretch>
        </p:blipFill>
        <p:spPr>
          <a:xfrm>
            <a:off x="825500" y="1293950"/>
            <a:ext cx="7382896" cy="5005250"/>
          </a:xfrm>
          <a:prstGeom prst="rect">
            <a:avLst/>
          </a:prstGeom>
        </p:spPr>
      </p:pic>
    </p:spTree>
    <p:extLst>
      <p:ext uri="{BB962C8B-B14F-4D97-AF65-F5344CB8AC3E}">
        <p14:creationId xmlns:p14="http://schemas.microsoft.com/office/powerpoint/2010/main" val="92468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3" name="GBPCHF_ImageALLOC">
            <a:extLst>
              <a:ext uri="{FF2B5EF4-FFF2-40B4-BE49-F238E27FC236}">
                <a16:creationId xmlns:a16="http://schemas.microsoft.com/office/drawing/2014/main" id="{1F72CEFB-479E-407B-98A8-019F940D2598}"/>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F4358A6-158B-42EC-AFE2-28E49E8B0839}"/>
              </a:ext>
            </a:extLst>
          </p:cNvPr>
          <p:cNvPicPr>
            <a:picLocks noChangeAspect="1"/>
          </p:cNvPicPr>
          <p:nvPr/>
        </p:nvPicPr>
        <p:blipFill>
          <a:blip r:embed="rId3"/>
          <a:stretch>
            <a:fillRect/>
          </a:stretch>
        </p:blipFill>
        <p:spPr>
          <a:xfrm>
            <a:off x="4749800" y="2349500"/>
            <a:ext cx="4206605" cy="3569208"/>
          </a:xfrm>
          <a:prstGeom prst="rect">
            <a:avLst/>
          </a:prstGeom>
        </p:spPr>
      </p:pic>
    </p:spTree>
    <p:extLst>
      <p:ext uri="{BB962C8B-B14F-4D97-AF65-F5344CB8AC3E}">
        <p14:creationId xmlns:p14="http://schemas.microsoft.com/office/powerpoint/2010/main" val="2155472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79241C5-9F64-4FCA-B106-F43D12073AD0}"/>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4A38B82-C567-4D11-9CCC-E7C25FD46088}"/>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1C20677F-9545-4535-8FFA-6717F015B467}"/>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53FA9B52-A4D4-454D-88D7-E5E5FC3B96E1}"/>
              </a:ext>
            </a:extLst>
          </p:cNvPr>
          <p:cNvPicPr>
            <a:picLocks noChangeAspect="1"/>
          </p:cNvPicPr>
          <p:nvPr/>
        </p:nvPicPr>
        <p:blipFill>
          <a:blip r:embed="rId3"/>
          <a:stretch>
            <a:fillRect/>
          </a:stretch>
        </p:blipFill>
        <p:spPr>
          <a:xfrm>
            <a:off x="3425415" y="3188134"/>
            <a:ext cx="5243848" cy="3415865"/>
          </a:xfrm>
          <a:prstGeom prst="rect">
            <a:avLst/>
          </a:prstGeom>
        </p:spPr>
      </p:pic>
    </p:spTree>
    <p:extLst>
      <p:ext uri="{BB962C8B-B14F-4D97-AF65-F5344CB8AC3E}">
        <p14:creationId xmlns:p14="http://schemas.microsoft.com/office/powerpoint/2010/main" val="512212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17EDD1EE-4705-4B7C-8A77-719A81EDB181}"/>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610970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7" name="Image 6">
            <a:extLst>
              <a:ext uri="{FF2B5EF4-FFF2-40B4-BE49-F238E27FC236}">
                <a16:creationId xmlns:a16="http://schemas.microsoft.com/office/drawing/2014/main" id="{4E580B7B-0F81-43CA-9883-67B7B3823670}"/>
              </a:ext>
            </a:extLst>
          </p:cNvPr>
          <p:cNvPicPr>
            <a:picLocks noChangeAspect="1"/>
          </p:cNvPicPr>
          <p:nvPr/>
        </p:nvPicPr>
        <p:blipFill>
          <a:blip r:embed="rId2"/>
          <a:stretch>
            <a:fillRect/>
          </a:stretch>
        </p:blipFill>
        <p:spPr>
          <a:xfrm>
            <a:off x="825500" y="1270000"/>
            <a:ext cx="7401185" cy="5102794"/>
          </a:xfrm>
          <a:prstGeom prst="rect">
            <a:avLst/>
          </a:prstGeom>
        </p:spPr>
      </p:pic>
    </p:spTree>
    <p:extLst>
      <p:ext uri="{BB962C8B-B14F-4D97-AF65-F5344CB8AC3E}">
        <p14:creationId xmlns:p14="http://schemas.microsoft.com/office/powerpoint/2010/main" val="332796071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702</cp:revision>
  <cp:lastPrinted>2012-02-01T10:00:25Z</cp:lastPrinted>
  <dcterms:created xsi:type="dcterms:W3CDTF">2010-04-23T15:09:35Z</dcterms:created>
  <dcterms:modified xsi:type="dcterms:W3CDTF">2021-11-03T16:11:36Z</dcterms:modified>
</cp:coreProperties>
</file>