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6" r:id="rId8"/>
    <p:sldId id="470" r:id="rId9"/>
    <p:sldId id="456" r:id="rId10"/>
    <p:sldId id="497" r:id="rId11"/>
    <p:sldId id="499" r:id="rId12"/>
    <p:sldId id="500" r:id="rId13"/>
    <p:sldId id="502" r:id="rId14"/>
    <p:sldId id="503" r:id="rId15"/>
    <p:sldId id="505" r:id="rId16"/>
    <p:sldId id="409" r:id="rId17"/>
    <p:sldId id="410"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03/12/2021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3" name="EURCHF_ImageALLOC">
            <a:extLst>
              <a:ext uri="{FF2B5EF4-FFF2-40B4-BE49-F238E27FC236}">
                <a16:creationId xmlns:a16="http://schemas.microsoft.com/office/drawing/2014/main" id="{F46FCF67-018E-42C9-9FBB-ADD4F479904A}"/>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7" name="Image 6">
            <a:extLst>
              <a:ext uri="{FF2B5EF4-FFF2-40B4-BE49-F238E27FC236}">
                <a16:creationId xmlns:a16="http://schemas.microsoft.com/office/drawing/2014/main" id="{680E5E71-859F-4929-A89A-F849194B0816}"/>
              </a:ext>
            </a:extLst>
          </p:cNvPr>
          <p:cNvPicPr>
            <a:picLocks noChangeAspect="1"/>
          </p:cNvPicPr>
          <p:nvPr/>
        </p:nvPicPr>
        <p:blipFill>
          <a:blip r:embed="rId3"/>
          <a:stretch>
            <a:fillRect/>
          </a:stretch>
        </p:blipFill>
        <p:spPr>
          <a:xfrm>
            <a:off x="4749800" y="2349500"/>
            <a:ext cx="4206605" cy="3569208"/>
          </a:xfrm>
          <a:prstGeom prst="rect">
            <a:avLst/>
          </a:prstGeom>
        </p:spPr>
      </p:pic>
    </p:spTree>
    <p:extLst>
      <p:ext uri="{BB962C8B-B14F-4D97-AF65-F5344CB8AC3E}">
        <p14:creationId xmlns:p14="http://schemas.microsoft.com/office/powerpoint/2010/main" val="4215835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5" name="Image 4">
            <a:extLst>
              <a:ext uri="{FF2B5EF4-FFF2-40B4-BE49-F238E27FC236}">
                <a16:creationId xmlns:a16="http://schemas.microsoft.com/office/drawing/2014/main" id="{125E3A60-6602-424B-BF6A-E45818B791A6}"/>
              </a:ext>
            </a:extLst>
          </p:cNvPr>
          <p:cNvPicPr>
            <a:picLocks noChangeAspect="1"/>
          </p:cNvPicPr>
          <p:nvPr/>
        </p:nvPicPr>
        <p:blipFill>
          <a:blip r:embed="rId2"/>
          <a:stretch>
            <a:fillRect/>
          </a:stretch>
        </p:blipFill>
        <p:spPr>
          <a:xfrm>
            <a:off x="825500" y="1270000"/>
            <a:ext cx="7379208" cy="5029200"/>
          </a:xfrm>
          <a:prstGeom prst="rect">
            <a:avLst/>
          </a:prstGeom>
        </p:spPr>
      </p:pic>
    </p:spTree>
    <p:extLst>
      <p:ext uri="{BB962C8B-B14F-4D97-AF65-F5344CB8AC3E}">
        <p14:creationId xmlns:p14="http://schemas.microsoft.com/office/powerpoint/2010/main" val="1892557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3" name="GBPCHF_ImageALLOC">
            <a:extLst>
              <a:ext uri="{FF2B5EF4-FFF2-40B4-BE49-F238E27FC236}">
                <a16:creationId xmlns:a16="http://schemas.microsoft.com/office/drawing/2014/main" id="{A7C97813-C111-41EE-A968-3566C4D6B5A2}"/>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6D41B272-856A-4886-A5A6-B63F7D934592}"/>
              </a:ext>
            </a:extLst>
          </p:cNvPr>
          <p:cNvPicPr>
            <a:picLocks noChangeAspect="1"/>
          </p:cNvPicPr>
          <p:nvPr/>
        </p:nvPicPr>
        <p:blipFill>
          <a:blip r:embed="rId3"/>
          <a:stretch>
            <a:fillRect/>
          </a:stretch>
        </p:blipFill>
        <p:spPr>
          <a:xfrm>
            <a:off x="4749800" y="2349500"/>
            <a:ext cx="4212701" cy="3569208"/>
          </a:xfrm>
          <a:prstGeom prst="rect">
            <a:avLst/>
          </a:prstGeom>
        </p:spPr>
      </p:pic>
    </p:spTree>
    <p:extLst>
      <p:ext uri="{BB962C8B-B14F-4D97-AF65-F5344CB8AC3E}">
        <p14:creationId xmlns:p14="http://schemas.microsoft.com/office/powerpoint/2010/main" val="1016652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5" name="Image 4">
            <a:extLst>
              <a:ext uri="{FF2B5EF4-FFF2-40B4-BE49-F238E27FC236}">
                <a16:creationId xmlns:a16="http://schemas.microsoft.com/office/drawing/2014/main" id="{5B2F0850-6B6D-486F-BDB4-3D9620376A6F}"/>
              </a:ext>
            </a:extLst>
          </p:cNvPr>
          <p:cNvPicPr>
            <a:picLocks noChangeAspect="1"/>
          </p:cNvPicPr>
          <p:nvPr/>
        </p:nvPicPr>
        <p:blipFill>
          <a:blip r:embed="rId2"/>
          <a:stretch>
            <a:fillRect/>
          </a:stretch>
        </p:blipFill>
        <p:spPr>
          <a:xfrm>
            <a:off x="825500" y="1270000"/>
            <a:ext cx="7407282" cy="5145470"/>
          </a:xfrm>
          <a:prstGeom prst="rect">
            <a:avLst/>
          </a:prstGeom>
        </p:spPr>
      </p:pic>
    </p:spTree>
    <p:extLst>
      <p:ext uri="{BB962C8B-B14F-4D97-AF65-F5344CB8AC3E}">
        <p14:creationId xmlns:p14="http://schemas.microsoft.com/office/powerpoint/2010/main" val="1890219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- 2021</a:t>
            </a:r>
          </a:p>
        </p:txBody>
      </p:sp>
      <p:pic>
        <p:nvPicPr>
          <p:cNvPr id="3" name="GBPZAR_ImageALLOC">
            <a:extLst>
              <a:ext uri="{FF2B5EF4-FFF2-40B4-BE49-F238E27FC236}">
                <a16:creationId xmlns:a16="http://schemas.microsoft.com/office/drawing/2014/main" id="{625ED483-2AC3-4F40-8C9A-A556BB0022B9}"/>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6C2D161F-9772-43C7-B352-B0A7B24E0DDF}"/>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1836604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6A8B848-B8A0-4C5E-B68A-0A876D328AEA}"/>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4B37E46D-CC88-4572-BCE3-118DFE694229}"/>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10D0A515-316B-41C6-ADC2-D436150AD148}"/>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8" name="Image 7">
            <a:extLst>
              <a:ext uri="{FF2B5EF4-FFF2-40B4-BE49-F238E27FC236}">
                <a16:creationId xmlns:a16="http://schemas.microsoft.com/office/drawing/2014/main" id="{93252B65-F15F-4D2B-8119-D4D8C95B9294}"/>
              </a:ext>
            </a:extLst>
          </p:cNvPr>
          <p:cNvPicPr>
            <a:picLocks noChangeAspect="1"/>
          </p:cNvPicPr>
          <p:nvPr/>
        </p:nvPicPr>
        <p:blipFill>
          <a:blip r:embed="rId3"/>
          <a:stretch>
            <a:fillRect/>
          </a:stretch>
        </p:blipFill>
        <p:spPr>
          <a:xfrm>
            <a:off x="3429000" y="3188134"/>
            <a:ext cx="5243848" cy="3415865"/>
          </a:xfrm>
          <a:prstGeom prst="rect">
            <a:avLst/>
          </a:prstGeom>
        </p:spPr>
      </p:pic>
    </p:spTree>
    <p:extLst>
      <p:ext uri="{BB962C8B-B14F-4D97-AF65-F5344CB8AC3E}">
        <p14:creationId xmlns:p14="http://schemas.microsoft.com/office/powerpoint/2010/main" val="1706406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938BC37F-9AE4-4493-8F12-8D959567AC57}"/>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3177120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EURCHF_ImageSynthesisMIN">
            <a:extLst>
              <a:ext uri="{FF2B5EF4-FFF2-40B4-BE49-F238E27FC236}">
                <a16:creationId xmlns:a16="http://schemas.microsoft.com/office/drawing/2014/main" id="{38A67CD6-D05D-4FB5-B190-7094044246C3}"/>
              </a:ext>
            </a:extLst>
          </p:cNvPr>
          <p:cNvPicPr>
            <a:picLocks noChangeAspect="1"/>
          </p:cNvPicPr>
          <p:nvPr/>
        </p:nvPicPr>
        <p:blipFill>
          <a:blip r:embed="rId2"/>
          <a:stretch>
            <a:fillRect/>
          </a:stretch>
        </p:blipFill>
        <p:spPr>
          <a:xfrm>
            <a:off x="825500" y="1270000"/>
            <a:ext cx="7379208" cy="5029200"/>
          </a:xfrm>
          <a:prstGeom prst="rect">
            <a:avLst/>
          </a:prstGeom>
        </p:spPr>
      </p:pic>
      <p:pic>
        <p:nvPicPr>
          <p:cNvPr id="4" name="Image 3">
            <a:extLst>
              <a:ext uri="{FF2B5EF4-FFF2-40B4-BE49-F238E27FC236}">
                <a16:creationId xmlns:a16="http://schemas.microsoft.com/office/drawing/2014/main" id="{B1000D77-3BF0-42D1-A5CA-48DB3BB905A7}"/>
              </a:ext>
            </a:extLst>
          </p:cNvPr>
          <p:cNvPicPr>
            <a:picLocks noChangeAspect="1"/>
          </p:cNvPicPr>
          <p:nvPr/>
        </p:nvPicPr>
        <p:blipFill>
          <a:blip r:embed="rId3"/>
          <a:stretch>
            <a:fillRect/>
          </a:stretch>
        </p:blipFill>
        <p:spPr>
          <a:xfrm>
            <a:off x="825500" y="1270000"/>
            <a:ext cx="7379208" cy="5029200"/>
          </a:xfrm>
          <a:prstGeom prst="rect">
            <a:avLst/>
          </a:prstGeom>
        </p:spPr>
      </p:pic>
    </p:spTree>
    <p:extLst>
      <p:ext uri="{BB962C8B-B14F-4D97-AF65-F5344CB8AC3E}">
        <p14:creationId xmlns:p14="http://schemas.microsoft.com/office/powerpoint/2010/main" val="297331649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5676</TotalTime>
  <Words>640</Words>
  <Application>Microsoft Office PowerPoint</Application>
  <PresentationFormat>Affichage à l'écran (4:3)</PresentationFormat>
  <Paragraphs>67</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EURCHF</vt:lpstr>
      <vt:lpstr> </vt:lpstr>
      <vt:lpstr>EURCHF - Historical &amp; Planned</vt:lpstr>
      <vt:lpstr>EURCHF - Synthesis</vt:lpstr>
      <vt:lpstr>EURCHF - 2021</vt:lpstr>
      <vt:lpstr>GBPCHF - Synthesis</vt:lpstr>
      <vt:lpstr>GBPCHF - 2021</vt:lpstr>
      <vt:lpstr>GBPZAR - Synthesis</vt:lpstr>
      <vt:lpstr>GBPZAR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701</cp:revision>
  <cp:lastPrinted>2012-02-01T10:00:25Z</cp:lastPrinted>
  <dcterms:created xsi:type="dcterms:W3CDTF">2010-04-23T15:09:35Z</dcterms:created>
  <dcterms:modified xsi:type="dcterms:W3CDTF">2021-12-03T08:47:01Z</dcterms:modified>
</cp:coreProperties>
</file>