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6" r:id="rId8"/>
    <p:sldId id="470" r:id="rId9"/>
    <p:sldId id="456" r:id="rId10"/>
    <p:sldId id="497" r:id="rId11"/>
    <p:sldId id="499" r:id="rId12"/>
    <p:sldId id="500" r:id="rId13"/>
    <p:sldId id="502" r:id="rId14"/>
    <p:sldId id="503" r:id="rId15"/>
    <p:sldId id="505" r:id="rId16"/>
    <p:sldId id="409" r:id="rId17"/>
    <p:sldId id="410"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4" d="100"/>
          <a:sy n="104" d="100"/>
        </p:scale>
        <p:origin x="1374"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07/01/2022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1/7/2022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352800" y="2631762"/>
            <a:ext cx="2366720" cy="872832"/>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1/7/2022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1/7/2022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1/7/2022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1/7/2022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1/7/2022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1/7/2022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1/7/2022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1/7/2022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1/7/2022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581163" y="363354"/>
            <a:ext cx="1318362" cy="389443"/>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1/7/2022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1/7/2022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1/7/2022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1/7/2022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1/7/2022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1/7/2022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1/7/2022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1/7/2022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31/12/2021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- 2021</a:t>
            </a:r>
          </a:p>
        </p:txBody>
      </p:sp>
      <p:pic>
        <p:nvPicPr>
          <p:cNvPr id="3" name="EURCHF_ImageALLOC">
            <a:extLst>
              <a:ext uri="{FF2B5EF4-FFF2-40B4-BE49-F238E27FC236}">
                <a16:creationId xmlns:a16="http://schemas.microsoft.com/office/drawing/2014/main" id="{11F750CB-8CA4-45DF-A03A-DA6691E9FF1F}"/>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871EFB5E-F4E6-48D2-ADD9-B795ECA8128B}"/>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3519900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GBP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Synthesis</a:t>
            </a:r>
          </a:p>
        </p:txBody>
      </p:sp>
      <p:pic>
        <p:nvPicPr>
          <p:cNvPr id="5" name="Image 4">
            <a:extLst>
              <a:ext uri="{FF2B5EF4-FFF2-40B4-BE49-F238E27FC236}">
                <a16:creationId xmlns:a16="http://schemas.microsoft.com/office/drawing/2014/main" id="{5ACDCD78-D322-4CD3-88FA-28B5C6046277}"/>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717829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- 2021</a:t>
            </a:r>
          </a:p>
        </p:txBody>
      </p:sp>
      <p:pic>
        <p:nvPicPr>
          <p:cNvPr id="3" name="GBPCHF_ImageALLOC">
            <a:extLst>
              <a:ext uri="{FF2B5EF4-FFF2-40B4-BE49-F238E27FC236}">
                <a16:creationId xmlns:a16="http://schemas.microsoft.com/office/drawing/2014/main" id="{579E67C7-0B1C-4C02-940D-B64E8F684A45}"/>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DE19FADC-9AFB-4C1F-B195-FC2A795BD59E}"/>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34643098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GBPZAR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GBPZAR - Synthesis</a:t>
            </a:r>
          </a:p>
        </p:txBody>
      </p:sp>
      <p:pic>
        <p:nvPicPr>
          <p:cNvPr id="5" name="Image 4">
            <a:extLst>
              <a:ext uri="{FF2B5EF4-FFF2-40B4-BE49-F238E27FC236}">
                <a16:creationId xmlns:a16="http://schemas.microsoft.com/office/drawing/2014/main" id="{E32DA43F-E681-4F1A-B3A8-A316458F3123}"/>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3094878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GBPZAR - 2021</a:t>
            </a:r>
          </a:p>
        </p:txBody>
      </p:sp>
      <p:pic>
        <p:nvPicPr>
          <p:cNvPr id="3" name="GBPZAR_ImageALLOC">
            <a:extLst>
              <a:ext uri="{FF2B5EF4-FFF2-40B4-BE49-F238E27FC236}">
                <a16:creationId xmlns:a16="http://schemas.microsoft.com/office/drawing/2014/main" id="{5BFFAF15-470E-42A0-AC26-96A55A7936F3}"/>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4" name="GBPZAR_ImageBLEND">
            <a:extLst>
              <a:ext uri="{FF2B5EF4-FFF2-40B4-BE49-F238E27FC236}">
                <a16:creationId xmlns:a16="http://schemas.microsoft.com/office/drawing/2014/main" id="{0CD1FC52-BA88-4333-BEAE-8BE81DDE0E8F}"/>
              </a:ext>
            </a:extLst>
          </p:cNvPr>
          <p:cNvPicPr>
            <a:picLocks noChangeAspect="1"/>
          </p:cNvPicPr>
          <p:nvPr/>
        </p:nvPicPr>
        <p:blipFill>
          <a:blip r:embed="rId3"/>
          <a:stretch>
            <a:fillRect/>
          </a:stretch>
        </p:blipFill>
        <p:spPr>
          <a:xfrm>
            <a:off x="4749800" y="2349500"/>
            <a:ext cx="4204716" cy="3570732"/>
          </a:xfrm>
          <a:prstGeom prst="rect">
            <a:avLst/>
          </a:prstGeom>
        </p:spPr>
      </p:pic>
    </p:spTree>
    <p:extLst>
      <p:ext uri="{BB962C8B-B14F-4D97-AF65-F5344CB8AC3E}">
        <p14:creationId xmlns:p14="http://schemas.microsoft.com/office/powerpoint/2010/main" val="4062921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054554B0-8510-4E58-860C-8DD57421D37D}"/>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E959E689-2E3F-4D0B-ABCA-36AAA609429B}"/>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FBD5C48D-0C6C-497B-8138-EF1F72BD5F60}"/>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8" name="Image 7">
            <a:extLst>
              <a:ext uri="{FF2B5EF4-FFF2-40B4-BE49-F238E27FC236}">
                <a16:creationId xmlns:a16="http://schemas.microsoft.com/office/drawing/2014/main" id="{07559FFF-987E-4556-AB59-5A92A3F75AE0}"/>
              </a:ext>
            </a:extLst>
          </p:cNvPr>
          <p:cNvPicPr>
            <a:picLocks noChangeAspect="1"/>
          </p:cNvPicPr>
          <p:nvPr/>
        </p:nvPicPr>
        <p:blipFill>
          <a:blip r:embed="rId3"/>
          <a:stretch>
            <a:fillRect/>
          </a:stretch>
        </p:blipFill>
        <p:spPr>
          <a:xfrm>
            <a:off x="3429000" y="3188135"/>
            <a:ext cx="5243848" cy="3415865"/>
          </a:xfrm>
          <a:prstGeom prst="rect">
            <a:avLst/>
          </a:prstGeom>
        </p:spPr>
      </p:pic>
    </p:spTree>
    <p:extLst>
      <p:ext uri="{BB962C8B-B14F-4D97-AF65-F5344CB8AC3E}">
        <p14:creationId xmlns:p14="http://schemas.microsoft.com/office/powerpoint/2010/main" val="4068314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ABD7315B-5481-4143-9C85-90211C804CBD}"/>
              </a:ext>
            </a:extLst>
          </p:cNvPr>
          <p:cNvPicPr>
            <a:picLocks noChangeAspect="1"/>
          </p:cNvPicPr>
          <p:nvPr/>
        </p:nvPicPr>
        <p:blipFill>
          <a:blip r:embed="rId2"/>
          <a:stretch>
            <a:fillRect/>
          </a:stretch>
        </p:blipFill>
        <p:spPr>
          <a:xfrm>
            <a:off x="825500" y="1270000"/>
            <a:ext cx="7402068" cy="5027676"/>
          </a:xfrm>
          <a:prstGeom prst="rect">
            <a:avLst/>
          </a:prstGeom>
        </p:spPr>
      </p:pic>
    </p:spTree>
    <p:extLst>
      <p:ext uri="{BB962C8B-B14F-4D97-AF65-F5344CB8AC3E}">
        <p14:creationId xmlns:p14="http://schemas.microsoft.com/office/powerpoint/2010/main" val="3741166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5" name="Image 4">
            <a:extLst>
              <a:ext uri="{FF2B5EF4-FFF2-40B4-BE49-F238E27FC236}">
                <a16:creationId xmlns:a16="http://schemas.microsoft.com/office/drawing/2014/main" id="{C55A6959-0516-43AA-9F15-5DEE374AEA0B}"/>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410673178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640</Words>
  <Application>Microsoft Office PowerPoint</Application>
  <PresentationFormat>Affichage à l'écran (4:3)</PresentationFormat>
  <Paragraphs>67</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EURCHF</vt:lpstr>
      <vt:lpstr> </vt:lpstr>
      <vt:lpstr>EURCHF - Historical &amp; Planned</vt:lpstr>
      <vt:lpstr>EURCHF - Synthesis</vt:lpstr>
      <vt:lpstr>EURCHF - 2021</vt:lpstr>
      <vt:lpstr>GBPCHF - Synthesis</vt:lpstr>
      <vt:lpstr>GBPCHF - 2021</vt:lpstr>
      <vt:lpstr>GBPZAR - Synthesis</vt:lpstr>
      <vt:lpstr>GBPZAR - 2021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701</cp:revision>
  <cp:lastPrinted>2012-02-01T10:00:25Z</cp:lastPrinted>
  <dcterms:created xsi:type="dcterms:W3CDTF">2010-04-23T15:09:35Z</dcterms:created>
  <dcterms:modified xsi:type="dcterms:W3CDTF">2022-01-07T09:31:55Z</dcterms:modified>
</cp:coreProperties>
</file>