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470" r:id="rId8"/>
    <p:sldId id="459" r:id="rId9"/>
    <p:sldId id="497" r:id="rId10"/>
    <p:sldId id="499" r:id="rId11"/>
    <p:sldId id="500" r:id="rId12"/>
    <p:sldId id="502" r:id="rId13"/>
    <p:sldId id="503" r:id="rId14"/>
    <p:sldId id="505"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97" d="100"/>
          <a:sy n="97" d="100"/>
        </p:scale>
        <p:origin x="1338"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02/07/2024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28.06.2024</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5" name="Image 4">
            <a:extLst>
              <a:ext uri="{FF2B5EF4-FFF2-40B4-BE49-F238E27FC236}">
                <a16:creationId xmlns:a16="http://schemas.microsoft.com/office/drawing/2014/main" id="{28B46C9C-1DE7-53D5-BE20-8127B53ADEB2}"/>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1566700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6" name="Image 5">
            <a:extLst>
              <a:ext uri="{FF2B5EF4-FFF2-40B4-BE49-F238E27FC236}">
                <a16:creationId xmlns:a16="http://schemas.microsoft.com/office/drawing/2014/main" id="{4FC462B1-1551-498E-9CC7-E8A189AC955D}"/>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8" name="Image 7">
            <a:extLst>
              <a:ext uri="{FF2B5EF4-FFF2-40B4-BE49-F238E27FC236}">
                <a16:creationId xmlns:a16="http://schemas.microsoft.com/office/drawing/2014/main" id="{A178D383-FCB2-4CBA-8194-046B830D6B77}"/>
              </a:ext>
            </a:extLst>
          </p:cNvPr>
          <p:cNvPicPr>
            <a:picLocks noChangeAspect="1"/>
          </p:cNvPicPr>
          <p:nvPr/>
        </p:nvPicPr>
        <p:blipFill>
          <a:blip r:embed="rId3"/>
          <a:stretch>
            <a:fillRect/>
          </a:stretch>
        </p:blipFill>
        <p:spPr>
          <a:xfrm>
            <a:off x="4754008" y="2353763"/>
            <a:ext cx="4200508" cy="3566469"/>
          </a:xfrm>
          <a:prstGeom prst="rect">
            <a:avLst/>
          </a:prstGeom>
        </p:spPr>
      </p:pic>
    </p:spTree>
    <p:extLst>
      <p:ext uri="{BB962C8B-B14F-4D97-AF65-F5344CB8AC3E}">
        <p14:creationId xmlns:p14="http://schemas.microsoft.com/office/powerpoint/2010/main" val="1727475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5" name="Image 4">
            <a:extLst>
              <a:ext uri="{FF2B5EF4-FFF2-40B4-BE49-F238E27FC236}">
                <a16:creationId xmlns:a16="http://schemas.microsoft.com/office/drawing/2014/main" id="{41056897-1A26-A2C7-FC2D-49C86D684A77}"/>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1362753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- 2021</a:t>
            </a:r>
          </a:p>
        </p:txBody>
      </p:sp>
      <p:pic>
        <p:nvPicPr>
          <p:cNvPr id="3" name="GBPZAR_ImageALLOC">
            <a:extLst>
              <a:ext uri="{FF2B5EF4-FFF2-40B4-BE49-F238E27FC236}">
                <a16:creationId xmlns:a16="http://schemas.microsoft.com/office/drawing/2014/main" id="{C50CF66A-0F08-689E-B7B7-0467EC4F234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922CC176-89A5-3FF2-AA4B-5C4E048CC532}"/>
              </a:ext>
            </a:extLst>
          </p:cNvPr>
          <p:cNvPicPr>
            <a:picLocks noChangeAspect="1"/>
          </p:cNvPicPr>
          <p:nvPr/>
        </p:nvPicPr>
        <p:blipFill>
          <a:blip r:embed="rId3"/>
          <a:stretch>
            <a:fillRect/>
          </a:stretch>
        </p:blipFill>
        <p:spPr>
          <a:xfrm>
            <a:off x="4751904" y="2352239"/>
            <a:ext cx="4200508" cy="3566469"/>
          </a:xfrm>
          <a:prstGeom prst="rect">
            <a:avLst/>
          </a:prstGeom>
        </p:spPr>
      </p:pic>
    </p:spTree>
    <p:extLst>
      <p:ext uri="{BB962C8B-B14F-4D97-AF65-F5344CB8AC3E}">
        <p14:creationId xmlns:p14="http://schemas.microsoft.com/office/powerpoint/2010/main" val="2377754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585597"/>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870A321-B294-BC4D-008C-69A2FD7120CD}"/>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D547B596-9236-8A0F-E5E4-62D249F17FDD}"/>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56A4D52C-78A5-AD57-E26A-1553A27EF40C}"/>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078881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10" name="Image 9">
            <a:extLst>
              <a:ext uri="{FF2B5EF4-FFF2-40B4-BE49-F238E27FC236}">
                <a16:creationId xmlns:a16="http://schemas.microsoft.com/office/drawing/2014/main" id="{2B1DE852-5343-1A31-646C-14E57BD20140}"/>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27955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6" name="Image 5">
            <a:extLst>
              <a:ext uri="{FF2B5EF4-FFF2-40B4-BE49-F238E27FC236}">
                <a16:creationId xmlns:a16="http://schemas.microsoft.com/office/drawing/2014/main" id="{CC50F1E5-983D-0C52-66C6-627AA4CA3550}"/>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EAF19A7E-335E-E937-1B11-044FC1CA779E}"/>
              </a:ext>
            </a:extLst>
          </p:cNvPr>
          <p:cNvPicPr>
            <a:picLocks noChangeAspect="1"/>
          </p:cNvPicPr>
          <p:nvPr/>
        </p:nvPicPr>
        <p:blipFill>
          <a:blip r:embed="rId3"/>
          <a:stretch>
            <a:fillRect/>
          </a:stretch>
        </p:blipFill>
        <p:spPr>
          <a:xfrm>
            <a:off x="4754008" y="2353763"/>
            <a:ext cx="4200508" cy="3566469"/>
          </a:xfrm>
          <a:prstGeom prst="rect">
            <a:avLst/>
          </a:prstGeom>
        </p:spPr>
      </p:pic>
    </p:spTree>
    <p:extLst>
      <p:ext uri="{BB962C8B-B14F-4D97-AF65-F5344CB8AC3E}">
        <p14:creationId xmlns:p14="http://schemas.microsoft.com/office/powerpoint/2010/main" val="286962926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5783</TotalTime>
  <Words>637</Words>
  <Application>Microsoft Office PowerPoint</Application>
  <PresentationFormat>Affichage à l'écran (4:3)</PresentationFormat>
  <Paragraphs>65</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- 2021</vt:lpstr>
      <vt:lpstr>GBPCHF - Synthesis</vt:lpstr>
      <vt:lpstr>GBPCHF - 2021</vt:lpstr>
      <vt:lpstr>GBPZAR - Synthesis</vt:lpstr>
      <vt:lpstr>GBPZAR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Mosca</cp:lastModifiedBy>
  <cp:revision>700</cp:revision>
  <cp:lastPrinted>2012-02-01T10:00:25Z</cp:lastPrinted>
  <dcterms:created xsi:type="dcterms:W3CDTF">2010-04-23T15:09:35Z</dcterms:created>
  <dcterms:modified xsi:type="dcterms:W3CDTF">2024-07-02T11:52:19Z</dcterms:modified>
</cp:coreProperties>
</file>