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470" r:id="rId8"/>
    <p:sldId id="459" r:id="rId9"/>
    <p:sldId id="497" r:id="rId10"/>
    <p:sldId id="499" r:id="rId11"/>
    <p:sldId id="500" r:id="rId12"/>
    <p:sldId id="502" r:id="rId13"/>
    <p:sldId id="503" r:id="rId14"/>
    <p:sldId id="505"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6" d="100"/>
          <a:sy n="106" d="100"/>
        </p:scale>
        <p:origin x="19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06/08/2024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8/6/2024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8/6/2024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8/6/2024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8/6/2024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8/6/2024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8/6/2024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8/6/2024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8/6/2024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8/6/2024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8/6/2024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8/6/2024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8/6/2024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8/6/2024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8/6/2024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8/6/2024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8/6/2024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3" name="GBPCHF_ImageSynthesisMIN">
            <a:extLst>
              <a:ext uri="{FF2B5EF4-FFF2-40B4-BE49-F238E27FC236}">
                <a16:creationId xmlns:a16="http://schemas.microsoft.com/office/drawing/2014/main" id="{FC0C4998-4EB0-C35A-E12B-9E6193A19085}"/>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2682218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3" name="GBPCHF_ImageALLOC">
            <a:extLst>
              <a:ext uri="{FF2B5EF4-FFF2-40B4-BE49-F238E27FC236}">
                <a16:creationId xmlns:a16="http://schemas.microsoft.com/office/drawing/2014/main" id="{A08E5861-FA15-37B1-D1C1-C98CF650FC24}"/>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GBPCHF_ImageBLEND">
            <a:extLst>
              <a:ext uri="{FF2B5EF4-FFF2-40B4-BE49-F238E27FC236}">
                <a16:creationId xmlns:a16="http://schemas.microsoft.com/office/drawing/2014/main" id="{86AD9C55-B3FF-BE20-788C-B984CD25EEE4}"/>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1796976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3" name="GBPZAR_ImageSynthesisMIN">
            <a:extLst>
              <a:ext uri="{FF2B5EF4-FFF2-40B4-BE49-F238E27FC236}">
                <a16:creationId xmlns:a16="http://schemas.microsoft.com/office/drawing/2014/main" id="{2B291A80-1108-8A1B-8C42-B2D6D96A63DF}"/>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43469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3" name="GBPZAR_ImageALLOC">
            <a:extLst>
              <a:ext uri="{FF2B5EF4-FFF2-40B4-BE49-F238E27FC236}">
                <a16:creationId xmlns:a16="http://schemas.microsoft.com/office/drawing/2014/main" id="{1FE2E533-BD1B-EA9C-7743-8AA70E12181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GBPZAR_ImageBLEND">
            <a:extLst>
              <a:ext uri="{FF2B5EF4-FFF2-40B4-BE49-F238E27FC236}">
                <a16:creationId xmlns:a16="http://schemas.microsoft.com/office/drawing/2014/main" id="{D99055E6-68AA-17A5-9EB6-98656E3C1A4C}"/>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1833820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A5D2D2F-87CE-E697-2B86-59D47F96BB17}"/>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81081D0-EC58-7F7C-6A7D-F59E01E22420}"/>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Picture 2">
            <a:extLst>
              <a:ext uri="{FF2B5EF4-FFF2-40B4-BE49-F238E27FC236}">
                <a16:creationId xmlns:a16="http://schemas.microsoft.com/office/drawing/2014/main" id="{895F7322-A0E8-5FB1-ADC4-53FF8E7DBB4B}"/>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2553589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EURCHF_ImageSynthesisMIN">
            <a:extLst>
              <a:ext uri="{FF2B5EF4-FFF2-40B4-BE49-F238E27FC236}">
                <a16:creationId xmlns:a16="http://schemas.microsoft.com/office/drawing/2014/main" id="{5ACC145B-83CF-C82C-1151-D59276B0246D}"/>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1383586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3" name="EURCHF_ImageALLOC">
            <a:extLst>
              <a:ext uri="{FF2B5EF4-FFF2-40B4-BE49-F238E27FC236}">
                <a16:creationId xmlns:a16="http://schemas.microsoft.com/office/drawing/2014/main" id="{48C62630-9499-DB1C-51CD-B8ED9655D0A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CHF_ImageBLEND">
            <a:extLst>
              <a:ext uri="{FF2B5EF4-FFF2-40B4-BE49-F238E27FC236}">
                <a16:creationId xmlns:a16="http://schemas.microsoft.com/office/drawing/2014/main" id="{55834CF0-47F5-99E9-79B6-FD1409186E54}"/>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259551676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5672</TotalTime>
  <Words>638</Words>
  <Application>Microsoft Office PowerPoint</Application>
  <PresentationFormat>On-screen Show (4:3)</PresentationFormat>
  <Paragraphs>66</Paragraphs>
  <Slides>15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- 2021</vt:lpstr>
      <vt:lpstr>GBPCHF - Synthesis</vt:lpstr>
      <vt:lpstr>GBPCHF - 2021</vt:lpstr>
      <vt:lpstr>GBPZAR - Synthesis</vt:lpstr>
      <vt:lpstr>GBPZAR - 2021</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Cedric Larouziere</cp:lastModifiedBy>
  <cp:revision>699</cp:revision>
  <cp:lastPrinted>2012-02-01T10:00:25Z</cp:lastPrinted>
  <dcterms:created xsi:type="dcterms:W3CDTF">2010-04-23T15:09:35Z</dcterms:created>
  <dcterms:modified xsi:type="dcterms:W3CDTF">2024-08-06T12:58:57Z</dcterms:modified>
</cp:coreProperties>
</file>