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7"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526507"/>
            <a:ext cx="2090738" cy="103989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836812" y="338002"/>
            <a:ext cx="816563" cy="40614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- 21-Achats CHF</a:t>
            </a:r>
          </a:p>
        </p:txBody>
      </p:sp>
      <p:pic>
        <p:nvPicPr>
          <p:cNvPr id="7" name="Image 6">
            <a:extLst>
              <a:ext uri="{FF2B5EF4-FFF2-40B4-BE49-F238E27FC236}">
                <a16:creationId xmlns:a16="http://schemas.microsoft.com/office/drawing/2014/main" id="{5E850675-B438-4906-B410-0FC28AA7635C}"/>
              </a:ext>
            </a:extLst>
          </p:cNvPr>
          <p:cNvPicPr>
            <a:picLocks noChangeAspect="1"/>
          </p:cNvPicPr>
          <p:nvPr/>
        </p:nvPicPr>
        <p:blipFill>
          <a:blip r:embed="rId2"/>
          <a:stretch>
            <a:fillRect/>
          </a:stretch>
        </p:blipFill>
        <p:spPr>
          <a:xfrm>
            <a:off x="236220" y="2349500"/>
            <a:ext cx="4206605" cy="3572566"/>
          </a:xfrm>
          <a:prstGeom prst="rect">
            <a:avLst/>
          </a:prstGeom>
        </p:spPr>
      </p:pic>
      <p:pic>
        <p:nvPicPr>
          <p:cNvPr id="8" name="Image 7">
            <a:extLst>
              <a:ext uri="{FF2B5EF4-FFF2-40B4-BE49-F238E27FC236}">
                <a16:creationId xmlns:a16="http://schemas.microsoft.com/office/drawing/2014/main" id="{BCB4ABD6-BE55-445A-8F91-7ADA55443917}"/>
              </a:ext>
            </a:extLst>
          </p:cNvPr>
          <p:cNvPicPr>
            <a:picLocks noChangeAspect="1"/>
          </p:cNvPicPr>
          <p:nvPr/>
        </p:nvPicPr>
        <p:blipFill>
          <a:blip r:embed="rId3"/>
          <a:stretch>
            <a:fillRect/>
          </a:stretch>
        </p:blipFill>
        <p:spPr>
          <a:xfrm>
            <a:off x="4749800" y="2349500"/>
            <a:ext cx="4206605" cy="3572566"/>
          </a:xfrm>
          <a:prstGeom prst="rect">
            <a:avLst/>
          </a:prstGeom>
        </p:spPr>
      </p:pic>
    </p:spTree>
    <p:extLst>
      <p:ext uri="{BB962C8B-B14F-4D97-AF65-F5344CB8AC3E}">
        <p14:creationId xmlns:p14="http://schemas.microsoft.com/office/powerpoint/2010/main" val="342527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243F73F-0EE1-4A83-9B5B-8FC352041C1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15519E1-F34E-4477-8CE5-F4D96988C29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E59D2390-C576-4ADA-B915-7CCAE06424EB}"/>
              </a:ext>
            </a:extLst>
          </p:cNvPr>
          <p:cNvPicPr>
            <a:picLocks noChangeAspect="1"/>
          </p:cNvPicPr>
          <p:nvPr/>
        </p:nvPicPr>
        <p:blipFill>
          <a:blip r:embed="rId2"/>
          <a:stretch>
            <a:fillRect/>
          </a:stretch>
        </p:blipFill>
        <p:spPr>
          <a:xfrm>
            <a:off x="825500" y="1270000"/>
            <a:ext cx="7373112" cy="5027676"/>
          </a:xfrm>
          <a:prstGeom prst="rect">
            <a:avLst/>
          </a:prstGeom>
        </p:spPr>
      </p:pic>
    </p:spTree>
    <p:extLst>
      <p:ext uri="{BB962C8B-B14F-4D97-AF65-F5344CB8AC3E}">
        <p14:creationId xmlns:p14="http://schemas.microsoft.com/office/powerpoint/2010/main" val="166537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EURCHF_ImageSynthesisMIN">
            <a:extLst>
              <a:ext uri="{FF2B5EF4-FFF2-40B4-BE49-F238E27FC236}">
                <a16:creationId xmlns:a16="http://schemas.microsoft.com/office/drawing/2014/main" id="{203F17B4-5994-4A21-BD27-0992EA4044CF}"/>
              </a:ext>
            </a:extLst>
          </p:cNvPr>
          <p:cNvPicPr>
            <a:picLocks noChangeAspect="1"/>
          </p:cNvPicPr>
          <p:nvPr/>
        </p:nvPicPr>
        <p:blipFill>
          <a:blip r:embed="rId2"/>
          <a:stretch>
            <a:fillRect/>
          </a:stretch>
        </p:blipFill>
        <p:spPr>
          <a:xfrm>
            <a:off x="825500" y="1270000"/>
            <a:ext cx="7379208" cy="5029200"/>
          </a:xfrm>
          <a:prstGeom prst="rect">
            <a:avLst/>
          </a:prstGeom>
        </p:spPr>
      </p:pic>
      <p:pic>
        <p:nvPicPr>
          <p:cNvPr id="4" name="Image 3">
            <a:extLst>
              <a:ext uri="{FF2B5EF4-FFF2-40B4-BE49-F238E27FC236}">
                <a16:creationId xmlns:a16="http://schemas.microsoft.com/office/drawing/2014/main" id="{EA37CFBB-BA81-4DA9-857D-D696864045F7}"/>
              </a:ext>
            </a:extLst>
          </p:cNvPr>
          <p:cNvPicPr>
            <a:picLocks noChangeAspect="1"/>
          </p:cNvPicPr>
          <p:nvPr/>
        </p:nvPicPr>
        <p:blipFill>
          <a:blip r:embed="rId3"/>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1772097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- 20-Achats CHF</a:t>
            </a:r>
          </a:p>
        </p:txBody>
      </p:sp>
      <p:pic>
        <p:nvPicPr>
          <p:cNvPr id="7" name="Image 6">
            <a:extLst>
              <a:ext uri="{FF2B5EF4-FFF2-40B4-BE49-F238E27FC236}">
                <a16:creationId xmlns:a16="http://schemas.microsoft.com/office/drawing/2014/main" id="{D901E3D8-0F1F-4A85-AAF8-67E591468760}"/>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161DA2C7-E465-4915-B68C-052071556AE5}"/>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49041621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5674</TotalTime>
  <Words>631</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- 20-Achats CHF</vt:lpstr>
      <vt:lpstr>EURCHF - 21-Achats CHF</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700</cp:revision>
  <cp:lastPrinted>2012-02-01T10:00:25Z</cp:lastPrinted>
  <dcterms:created xsi:type="dcterms:W3CDTF">2010-04-23T15:09:35Z</dcterms:created>
  <dcterms:modified xsi:type="dcterms:W3CDTF">2020-12-01T16:15:38Z</dcterms:modified>
</cp:coreProperties>
</file>