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66" r:id="rId4"/>
    <p:sldId id="476" r:id="rId5"/>
    <p:sldId id="493" r:id="rId6"/>
    <p:sldId id="494" r:id="rId7"/>
    <p:sldId id="505" r:id="rId8"/>
    <p:sldId id="470" r:id="rId9"/>
    <p:sldId id="457" r:id="rId10"/>
    <p:sldId id="497" r:id="rId11"/>
    <p:sldId id="499" r:id="rId12"/>
    <p:sldId id="500" r:id="rId13"/>
    <p:sldId id="456" r:id="rId14"/>
    <p:sldId id="501" r:id="rId15"/>
    <p:sldId id="503" r:id="rId16"/>
    <p:sldId id="409" r:id="rId17"/>
    <p:sldId id="410"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11/12/2020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12/11/2020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12/11/2020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12/11/2020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12/11/2020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12/11/2020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12/11/2020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12/11/2020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12/11/2020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12/11/2020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12/11/2020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12/11/2020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12/11/2020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12/11/2020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12/11/2020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12/11/2020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12/11/2020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12/11/2020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12/11/2020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12/11/2020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12/11/2020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12/11/2020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12/11/2020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12/11/2020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12/11/2020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12/11/2020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12/11/2020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12/11/2020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12/11/2020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12/11/2020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12/11/2020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12/11/2020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12/11/2020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12/11/2020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12/11/2020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12/11/2020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12/11/2020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12/11/2020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11/12/2020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- 20-Achats CHF</a:t>
            </a:r>
          </a:p>
        </p:txBody>
      </p:sp>
      <p:pic>
        <p:nvPicPr>
          <p:cNvPr id="6" name="EURCHF_ImageALLOC">
            <a:extLst>
              <a:ext uri="{FF2B5EF4-FFF2-40B4-BE49-F238E27FC236}">
                <a16:creationId xmlns:a16="http://schemas.microsoft.com/office/drawing/2014/main" id="{D23E251A-9AE9-4DD4-8D61-AFE38119651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5EE6EE13-E824-42D7-BD72-E54A95D9AFD5}"/>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877286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- 21-Achats CHF</a:t>
            </a:r>
          </a:p>
        </p:txBody>
      </p:sp>
      <p:pic>
        <p:nvPicPr>
          <p:cNvPr id="7" name="Image 6">
            <a:extLst>
              <a:ext uri="{FF2B5EF4-FFF2-40B4-BE49-F238E27FC236}">
                <a16:creationId xmlns:a16="http://schemas.microsoft.com/office/drawing/2014/main" id="{A3BB18FB-A9A7-4D54-9253-60FA1356E756}"/>
              </a:ext>
            </a:extLst>
          </p:cNvPr>
          <p:cNvPicPr>
            <a:picLocks noChangeAspect="1"/>
          </p:cNvPicPr>
          <p:nvPr/>
        </p:nvPicPr>
        <p:blipFill>
          <a:blip r:embed="rId2"/>
          <a:stretch>
            <a:fillRect/>
          </a:stretch>
        </p:blipFill>
        <p:spPr>
          <a:xfrm>
            <a:off x="4754008" y="2349500"/>
            <a:ext cx="4200508" cy="3566469"/>
          </a:xfrm>
          <a:prstGeom prst="rect">
            <a:avLst/>
          </a:prstGeom>
        </p:spPr>
      </p:pic>
      <p:pic>
        <p:nvPicPr>
          <p:cNvPr id="8" name="Image 7">
            <a:extLst>
              <a:ext uri="{FF2B5EF4-FFF2-40B4-BE49-F238E27FC236}">
                <a16:creationId xmlns:a16="http://schemas.microsoft.com/office/drawing/2014/main" id="{193B5407-6BA0-45F8-9078-BD38A065485B}"/>
              </a:ext>
            </a:extLst>
          </p:cNvPr>
          <p:cNvPicPr>
            <a:picLocks noChangeAspect="1"/>
          </p:cNvPicPr>
          <p:nvPr/>
        </p:nvPicPr>
        <p:blipFill>
          <a:blip r:embed="rId3"/>
          <a:stretch>
            <a:fillRect/>
          </a:stretch>
        </p:blipFill>
        <p:spPr>
          <a:xfrm>
            <a:off x="236220" y="2349500"/>
            <a:ext cx="4200508" cy="3572566"/>
          </a:xfrm>
          <a:prstGeom prst="rect">
            <a:avLst/>
          </a:prstGeom>
        </p:spPr>
      </p:pic>
    </p:spTree>
    <p:extLst>
      <p:ext uri="{BB962C8B-B14F-4D97-AF65-F5344CB8AC3E}">
        <p14:creationId xmlns:p14="http://schemas.microsoft.com/office/powerpoint/2010/main" val="415154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C3326B05-E9A6-4320-A3FB-5D5EBAA014EE}"/>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393475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89487D1D-659C-4BBA-9F80-CBB2722B831F}"/>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998224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- 21-Achats USD</a:t>
            </a:r>
          </a:p>
        </p:txBody>
      </p:sp>
      <p:pic>
        <p:nvPicPr>
          <p:cNvPr id="7" name="Image 6">
            <a:extLst>
              <a:ext uri="{FF2B5EF4-FFF2-40B4-BE49-F238E27FC236}">
                <a16:creationId xmlns:a16="http://schemas.microsoft.com/office/drawing/2014/main" id="{2610D56C-764E-4256-AD02-8108E61F27FE}"/>
              </a:ext>
            </a:extLst>
          </p:cNvPr>
          <p:cNvPicPr>
            <a:picLocks noChangeAspect="1"/>
          </p:cNvPicPr>
          <p:nvPr/>
        </p:nvPicPr>
        <p:blipFill>
          <a:blip r:embed="rId2"/>
          <a:stretch>
            <a:fillRect/>
          </a:stretch>
        </p:blipFill>
        <p:spPr>
          <a:xfrm>
            <a:off x="4754008" y="2352239"/>
            <a:ext cx="4200508" cy="3566469"/>
          </a:xfrm>
          <a:prstGeom prst="rect">
            <a:avLst/>
          </a:prstGeom>
        </p:spPr>
      </p:pic>
      <p:pic>
        <p:nvPicPr>
          <p:cNvPr id="8" name="Image 7">
            <a:extLst>
              <a:ext uri="{FF2B5EF4-FFF2-40B4-BE49-F238E27FC236}">
                <a16:creationId xmlns:a16="http://schemas.microsoft.com/office/drawing/2014/main" id="{4D3E0A98-EFBA-4A0C-82C6-DDDCA7BF8198}"/>
              </a:ext>
            </a:extLst>
          </p:cNvPr>
          <p:cNvPicPr>
            <a:picLocks noChangeAspect="1"/>
          </p:cNvPicPr>
          <p:nvPr/>
        </p:nvPicPr>
        <p:blipFill>
          <a:blip r:embed="rId3"/>
          <a:stretch>
            <a:fillRect/>
          </a:stretch>
        </p:blipFill>
        <p:spPr>
          <a:xfrm>
            <a:off x="236220" y="2349500"/>
            <a:ext cx="4200508" cy="3572566"/>
          </a:xfrm>
          <a:prstGeom prst="rect">
            <a:avLst/>
          </a:prstGeom>
        </p:spPr>
      </p:pic>
    </p:spTree>
    <p:extLst>
      <p:ext uri="{BB962C8B-B14F-4D97-AF65-F5344CB8AC3E}">
        <p14:creationId xmlns:p14="http://schemas.microsoft.com/office/powerpoint/2010/main" val="2215451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925B0684-962B-4B15-9886-FAA55FAF755B}"/>
              </a:ext>
            </a:extLst>
          </p:cNvPr>
          <p:cNvPicPr>
            <a:picLocks noChangeAspect="1"/>
          </p:cNvPicPr>
          <p:nvPr/>
        </p:nvPicPr>
        <p:blipFill>
          <a:blip r:embed="rId2"/>
          <a:stretch>
            <a:fillRect/>
          </a:stretch>
        </p:blipFill>
        <p:spPr>
          <a:xfrm>
            <a:off x="127000" y="1524000"/>
            <a:ext cx="8890000" cy="951501"/>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871F1A7E-CBCD-4784-8ADD-EFD95BA4BF30}"/>
              </a:ext>
            </a:extLst>
          </p:cNvPr>
          <p:cNvPicPr>
            <a:picLocks noChangeAspect="1"/>
          </p:cNvPicPr>
          <p:nvPr/>
        </p:nvPicPr>
        <p:blipFill>
          <a:blip r:embed="rId2"/>
          <a:stretch>
            <a:fillRect/>
          </a:stretch>
        </p:blipFill>
        <p:spPr>
          <a:xfrm>
            <a:off x="127000" y="1524000"/>
            <a:ext cx="8890000" cy="96568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EFE08D63-C525-4DEE-9BF6-31F9E439F2D0}"/>
              </a:ext>
            </a:extLst>
          </p:cNvPr>
          <p:cNvPicPr>
            <a:picLocks noChangeAspect="1"/>
          </p:cNvPicPr>
          <p:nvPr/>
        </p:nvPicPr>
        <p:blipFill>
          <a:blip r:embed="rId2"/>
          <a:stretch>
            <a:fillRect/>
          </a:stretch>
        </p:blipFill>
        <p:spPr>
          <a:xfrm>
            <a:off x="123537" y="1130400"/>
            <a:ext cx="4827154" cy="2093971"/>
          </a:xfrm>
          <a:prstGeom prst="rect">
            <a:avLst/>
          </a:prstGeom>
        </p:spPr>
      </p:pic>
      <p:pic>
        <p:nvPicPr>
          <p:cNvPr id="7" name="Image 6">
            <a:extLst>
              <a:ext uri="{FF2B5EF4-FFF2-40B4-BE49-F238E27FC236}">
                <a16:creationId xmlns:a16="http://schemas.microsoft.com/office/drawing/2014/main" id="{A7462DF0-C024-4974-9E1E-28369076A988}"/>
              </a:ext>
            </a:extLst>
          </p:cNvPr>
          <p:cNvPicPr>
            <a:picLocks noChangeAspect="1"/>
          </p:cNvPicPr>
          <p:nvPr/>
        </p:nvPicPr>
        <p:blipFill>
          <a:blip r:embed="rId3"/>
          <a:stretch>
            <a:fillRect/>
          </a:stretch>
        </p:blipFill>
        <p:spPr>
          <a:xfrm>
            <a:off x="3115724" y="3224370"/>
            <a:ext cx="5562886" cy="3633629"/>
          </a:xfrm>
          <a:prstGeom prst="rect">
            <a:avLst/>
          </a:prstGeom>
        </p:spPr>
      </p:pic>
    </p:spTree>
    <p:extLst>
      <p:ext uri="{BB962C8B-B14F-4D97-AF65-F5344CB8AC3E}">
        <p14:creationId xmlns:p14="http://schemas.microsoft.com/office/powerpoint/2010/main" val="351929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C29526DA-9424-4D2C-8FA2-81857FCC1E56}"/>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399891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8CB5C5E4-55FF-4FB3-9C43-2B90962BCB2C}"/>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370478300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5674</TotalTime>
  <Words>645</Words>
  <Application>Microsoft Office PowerPoint</Application>
  <PresentationFormat>Affichage à l'écran (4:3)</PresentationFormat>
  <Paragraphs>67</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16</vt:i4>
      </vt:variant>
    </vt:vector>
  </HeadingPairs>
  <TitlesOfParts>
    <vt:vector size="23"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EURCHF</vt:lpstr>
      <vt:lpstr> </vt:lpstr>
      <vt:lpstr>EURCHF - Historical &amp; Planned</vt:lpstr>
      <vt:lpstr>EURCHF - Synthesis</vt:lpstr>
      <vt:lpstr>EURCHF - 20-Achats CHF</vt:lpstr>
      <vt:lpstr>EURCHF - 21-Achats CHF</vt:lpstr>
      <vt:lpstr>EURUSD - Historical &amp; Planned</vt:lpstr>
      <vt:lpstr>EURUSD - Synthesis</vt:lpstr>
      <vt:lpstr>EURUSD - 21-Achats 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701</cp:revision>
  <cp:lastPrinted>2012-02-01T10:00:25Z</cp:lastPrinted>
  <dcterms:created xsi:type="dcterms:W3CDTF">2010-04-23T15:09:35Z</dcterms:created>
  <dcterms:modified xsi:type="dcterms:W3CDTF">2020-12-11T17:03:50Z</dcterms:modified>
</cp:coreProperties>
</file>