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9"/>
  </p:notesMasterIdLst>
  <p:sldIdLst>
    <p:sldId id="256" r:id="rId3"/>
    <p:sldId id="466" r:id="rId4"/>
    <p:sldId id="476" r:id="rId5"/>
    <p:sldId id="493" r:id="rId6"/>
    <p:sldId id="494" r:id="rId7"/>
    <p:sldId id="505" r:id="rId8"/>
    <p:sldId id="470" r:id="rId9"/>
    <p:sldId id="457" r:id="rId10"/>
    <p:sldId id="497" r:id="rId11"/>
    <p:sldId id="499" r:id="rId12"/>
    <p:sldId id="500" r:id="rId13"/>
    <p:sldId id="456" r:id="rId14"/>
    <p:sldId id="501" r:id="rId15"/>
    <p:sldId id="503" r:id="rId16"/>
    <p:sldId id="409" r:id="rId17"/>
    <p:sldId id="410" r:id="rId18"/>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7" d="100"/>
          <a:sy n="107" d="100"/>
        </p:scale>
        <p:origin x="-125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07/01/2021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xmlns="" id="{35282229-44C9-44B7-8B62-AA7853151010}"/>
              </a:ext>
            </a:extLst>
          </p:cNvPr>
          <p:cNvPicPr>
            <a:picLocks noChangeAspect="1"/>
          </p:cNvPicPr>
          <p:nvPr userDrawn="1"/>
        </p:nvPicPr>
        <p:blipFill>
          <a:blip r:embed="rId3"/>
          <a:srcRect/>
          <a:stretch/>
        </p:blipFill>
        <p:spPr>
          <a:xfrm>
            <a:off x="3352800" y="2526507"/>
            <a:ext cx="2090738" cy="103989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1/7/2021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1/7/2021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1/7/2021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1/7/2021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1/7/2021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1/7/2021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1/7/2021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xmlns="" id="{516C98AB-72AB-4957-9E87-BC62A12A85A4}"/>
              </a:ext>
            </a:extLst>
          </p:cNvPr>
          <p:cNvPicPr>
            <a:picLocks noChangeAspect="1"/>
          </p:cNvPicPr>
          <p:nvPr userDrawn="1"/>
        </p:nvPicPr>
        <p:blipFill>
          <a:blip r:embed="rId3"/>
          <a:srcRect/>
          <a:stretch/>
        </p:blipFill>
        <p:spPr>
          <a:xfrm>
            <a:off x="7836812" y="338002"/>
            <a:ext cx="816563" cy="40614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1/7/2021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1/7/2021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1/7/2021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1/7/2021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1/7/2021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1/7/2021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1/7/2021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1/7/2021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1/7/2021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a:solidFill>
                  <a:srgbClr val="302421"/>
                </a:solidFill>
                <a:latin typeface="Calibri" pitchFamily="34" charset="0"/>
                <a:cs typeface="Arial" pitchFamily="34" charset="0"/>
              </a:rPr>
              <a:t/>
            </a: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31/12/2020</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- 20-Achats CHF</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1" y="2349501"/>
            <a:ext cx="4204716" cy="3569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1" y="2349499"/>
            <a:ext cx="4204716" cy="3569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5530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- 21-Achats CHF</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1" y="2349501"/>
            <a:ext cx="4204716" cy="3569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1" y="2349501"/>
            <a:ext cx="4204716" cy="3569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2513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040655D8-4437-441A-ABE5-FF3D1D339B19}"/>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714971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245" y="1270000"/>
            <a:ext cx="738346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562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- 21-Achats USD</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1" y="2349501"/>
            <a:ext cx="4204716" cy="3569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1" y="2349500"/>
            <a:ext cx="4204716" cy="3569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3160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xmlns=""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4B287174-2110-4B2B-BE18-DFB8B44645D6}"/>
              </a:ext>
            </a:extLst>
          </p:cNvPr>
          <p:cNvPicPr>
            <a:picLocks noChangeAspect="1"/>
          </p:cNvPicPr>
          <p:nvPr/>
        </p:nvPicPr>
        <p:blipFill>
          <a:blip r:embed="rId2"/>
          <a:stretch>
            <a:fillRect/>
          </a:stretch>
        </p:blipFill>
        <p:spPr>
          <a:xfrm>
            <a:off x="66675" y="1479432"/>
            <a:ext cx="9077325" cy="78105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27FFF124-F9DA-41B4-8E67-4E1853BB4BED}"/>
              </a:ext>
            </a:extLst>
          </p:cNvPr>
          <p:cNvPicPr>
            <a:picLocks noChangeAspect="1"/>
          </p:cNvPicPr>
          <p:nvPr/>
        </p:nvPicPr>
        <p:blipFill>
          <a:blip r:embed="rId2"/>
          <a:stretch>
            <a:fillRect/>
          </a:stretch>
        </p:blipFill>
        <p:spPr>
          <a:xfrm>
            <a:off x="100012" y="1460814"/>
            <a:ext cx="8943975" cy="78105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C08F13C7-A07F-4E4C-8E9F-1E8E5D4684F6}"/>
              </a:ext>
            </a:extLst>
          </p:cNvPr>
          <p:cNvPicPr>
            <a:picLocks noChangeAspect="1"/>
          </p:cNvPicPr>
          <p:nvPr/>
        </p:nvPicPr>
        <p:blipFill>
          <a:blip r:embed="rId2"/>
          <a:stretch>
            <a:fillRect/>
          </a:stretch>
        </p:blipFill>
        <p:spPr>
          <a:xfrm>
            <a:off x="138545" y="1065371"/>
            <a:ext cx="4710545" cy="2043387"/>
          </a:xfrm>
          <a:prstGeom prst="rect">
            <a:avLst/>
          </a:prstGeom>
        </p:spPr>
      </p:pic>
      <p:pic>
        <p:nvPicPr>
          <p:cNvPr id="7" name="Image 6">
            <a:extLst>
              <a:ext uri="{FF2B5EF4-FFF2-40B4-BE49-F238E27FC236}">
                <a16:creationId xmlns:a16="http://schemas.microsoft.com/office/drawing/2014/main" xmlns="" id="{AC1AE831-448F-4962-8589-7D8C0E8F65C0}"/>
              </a:ext>
            </a:extLst>
          </p:cNvPr>
          <p:cNvPicPr>
            <a:picLocks noChangeAspect="1"/>
          </p:cNvPicPr>
          <p:nvPr/>
        </p:nvPicPr>
        <p:blipFill>
          <a:blip r:embed="rId3"/>
          <a:stretch>
            <a:fillRect/>
          </a:stretch>
        </p:blipFill>
        <p:spPr>
          <a:xfrm>
            <a:off x="3121891" y="3174999"/>
            <a:ext cx="5556719" cy="3629601"/>
          </a:xfrm>
          <a:prstGeom prst="rect">
            <a:avLst/>
          </a:prstGeom>
        </p:spPr>
      </p:pic>
    </p:spTree>
    <p:extLst>
      <p:ext uri="{BB962C8B-B14F-4D97-AF65-F5344CB8AC3E}">
        <p14:creationId xmlns:p14="http://schemas.microsoft.com/office/powerpoint/2010/main" val="2300527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xmlns="" id="{91040FDE-F041-4750-88C3-73A35023D837}"/>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1649333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9208"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459395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5696</TotalTime>
  <Words>483</Words>
  <Application>Microsoft Office PowerPoint</Application>
  <PresentationFormat>Affichage à l'écran (4:3)</PresentationFormat>
  <Paragraphs>67</Paragraphs>
  <Slides>16</Slides>
  <Notes>0</Notes>
  <HiddenSlides>0</HiddenSlides>
  <MMClips>0</MMClips>
  <ScaleCrop>false</ScaleCrop>
  <HeadingPairs>
    <vt:vector size="4" baseType="variant">
      <vt:variant>
        <vt:lpstr>Thème</vt:lpstr>
      </vt:variant>
      <vt:variant>
        <vt:i4>2</vt:i4>
      </vt:variant>
      <vt:variant>
        <vt:lpstr>Titres des diapositives</vt:lpstr>
      </vt:variant>
      <vt:variant>
        <vt:i4>16</vt:i4>
      </vt:variant>
    </vt:vector>
  </HeadingPairs>
  <TitlesOfParts>
    <vt:vector size="18" baseType="lpstr">
      <vt:lpstr>Inspiration</vt:lpstr>
      <vt:lpstr>1_Inspiration</vt:lpstr>
      <vt:lpstr> Global Hedge Position</vt:lpstr>
      <vt:lpstr>Contents</vt:lpstr>
      <vt:lpstr> </vt:lpstr>
      <vt:lpstr>Hedging Summary</vt:lpstr>
      <vt:lpstr>Hedging Performance</vt:lpstr>
      <vt:lpstr>Sensitivity EURCHF</vt:lpstr>
      <vt:lpstr> </vt:lpstr>
      <vt:lpstr>EURCHF - Historical &amp; Planned</vt:lpstr>
      <vt:lpstr>EURCHF - Synthesis</vt:lpstr>
      <vt:lpstr>EURCHF - 20-Achats CHF</vt:lpstr>
      <vt:lpstr>EURCHF - 21-Achats CHF</vt:lpstr>
      <vt:lpstr>EURUSD - Historical &amp; Planned</vt:lpstr>
      <vt:lpstr>EURUSD - Synthesis</vt:lpstr>
      <vt:lpstr>EURUSD - 21-Achats USD</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702</cp:revision>
  <cp:lastPrinted>2012-02-01T10:00:25Z</cp:lastPrinted>
  <dcterms:created xsi:type="dcterms:W3CDTF">2010-04-23T15:09:35Z</dcterms:created>
  <dcterms:modified xsi:type="dcterms:W3CDTF">2021-01-07T13:19:12Z</dcterms:modified>
</cp:coreProperties>
</file>