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504" r:id="rId8"/>
    <p:sldId id="505" r:id="rId9"/>
    <p:sldId id="470" r:id="rId10"/>
    <p:sldId id="457" r:id="rId11"/>
    <p:sldId id="497" r:id="rId12"/>
    <p:sldId id="499" r:id="rId13"/>
    <p:sldId id="500" r:id="rId14"/>
    <p:sldId id="456" r:id="rId15"/>
    <p:sldId id="501" r:id="rId16"/>
    <p:sldId id="503"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BE75D9E-AD62-495B-8C6B-658EBB08AE35}"/>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70253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452E3BD8-23AC-413B-91B2-EED75C270C4B}"/>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05DF10BE-9DD1-4FFE-BD18-F982E77F76F7}"/>
              </a:ext>
            </a:extLst>
          </p:cNvPr>
          <p:cNvPicPr>
            <a:picLocks noChangeAspect="1"/>
          </p:cNvPicPr>
          <p:nvPr/>
        </p:nvPicPr>
        <p:blipFill>
          <a:blip r:embed="rId3"/>
          <a:stretch>
            <a:fillRect/>
          </a:stretch>
        </p:blipFill>
        <p:spPr>
          <a:xfrm>
            <a:off x="4746214" y="2349500"/>
            <a:ext cx="4204716" cy="3569208"/>
          </a:xfrm>
          <a:prstGeom prst="rect">
            <a:avLst/>
          </a:prstGeom>
        </p:spPr>
      </p:pic>
    </p:spTree>
    <p:extLst>
      <p:ext uri="{BB962C8B-B14F-4D97-AF65-F5344CB8AC3E}">
        <p14:creationId xmlns:p14="http://schemas.microsoft.com/office/powerpoint/2010/main" val="367758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2A79B68B-2E65-4C9A-8829-519A11A359D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787B4CF4-49BC-4AA8-91E2-4418219B87D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46106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0D49CE8-50C7-4527-9A17-E65ABA2C3FC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06113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60AB0F01-385F-4987-BB66-569D0164B90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58650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5523605C-1ED9-4772-8275-8D567441B57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EE6CC96-36A1-4E4D-B069-63B34ECB832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67010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5DCFFF5-47CD-4702-9339-288C88EC2C33}"/>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2B07BBF-B055-4468-9D09-32F88031355B}"/>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17D9BEB-4BD3-40F8-BDB9-F93D98FD0DBC}"/>
              </a:ext>
            </a:extLst>
          </p:cNvPr>
          <p:cNvPicPr>
            <a:picLocks noChangeAspect="1"/>
          </p:cNvPicPr>
          <p:nvPr/>
        </p:nvPicPr>
        <p:blipFill>
          <a:blip r:embed="rId2"/>
          <a:stretch>
            <a:fillRect/>
          </a:stretch>
        </p:blipFill>
        <p:spPr>
          <a:xfrm>
            <a:off x="317500" y="1143000"/>
            <a:ext cx="5150556" cy="1905000"/>
          </a:xfrm>
          <a:prstGeom prst="rect">
            <a:avLst/>
          </a:prstGeom>
        </p:spPr>
      </p:pic>
      <p:pic>
        <p:nvPicPr>
          <p:cNvPr id="7" name="Image 6">
            <a:extLst>
              <a:ext uri="{FF2B5EF4-FFF2-40B4-BE49-F238E27FC236}">
                <a16:creationId xmlns:a16="http://schemas.microsoft.com/office/drawing/2014/main" id="{A23F89CC-83AB-40DB-BD2E-CCA0415DA57D}"/>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283900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3E9D533-409A-42A4-933C-E8FBE1FDFE71}"/>
              </a:ext>
            </a:extLst>
          </p:cNvPr>
          <p:cNvPicPr>
            <a:picLocks noChangeAspect="1"/>
          </p:cNvPicPr>
          <p:nvPr/>
        </p:nvPicPr>
        <p:blipFill>
          <a:blip r:embed="rId2"/>
          <a:stretch>
            <a:fillRect/>
          </a:stretch>
        </p:blipFill>
        <p:spPr>
          <a:xfrm>
            <a:off x="317500" y="1143000"/>
            <a:ext cx="5150556" cy="1905000"/>
          </a:xfrm>
          <a:prstGeom prst="rect">
            <a:avLst/>
          </a:prstGeom>
        </p:spPr>
      </p:pic>
      <p:pic>
        <p:nvPicPr>
          <p:cNvPr id="7" name="Image 6">
            <a:extLst>
              <a:ext uri="{FF2B5EF4-FFF2-40B4-BE49-F238E27FC236}">
                <a16:creationId xmlns:a16="http://schemas.microsoft.com/office/drawing/2014/main" id="{385D84E9-8F94-48C3-A2AC-73EBC5BBD916}"/>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118043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435735D-CE73-4C40-BFE1-DD099F5869A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18725954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644</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EURUSD - Historical &amp; Planned</vt:lpstr>
      <vt:lpstr>EURUSD - Synthesis</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2021-02-04T17:07:46Z</dcterms:modified>
</cp:coreProperties>
</file>