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5" r:id="rId8"/>
    <p:sldId id="506" r:id="rId9"/>
    <p:sldId id="470" r:id="rId10"/>
    <p:sldId id="457" r:id="rId11"/>
    <p:sldId id="497" r:id="rId12"/>
    <p:sldId id="499" r:id="rId13"/>
    <p:sldId id="500" r:id="rId14"/>
    <p:sldId id="456" r:id="rId15"/>
    <p:sldId id="501" r:id="rId16"/>
    <p:sldId id="503" r:id="rId17"/>
    <p:sldId id="504"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17/02/2021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2/17/2021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2/17/2021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2/17/2021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2/17/2021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2/17/2021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2/17/2021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2/17/2021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2/17/2021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2/17/2021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2/17/2021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2/17/2021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09/02/2021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807A12DC-7141-44F5-9D9A-A8416C5DC23B}"/>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392688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7403E7C5-6E22-4C73-B896-62BA19E78BC1}"/>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BA4C63CD-4EB9-4D2F-986C-B67F856C733B}"/>
              </a:ext>
            </a:extLst>
          </p:cNvPr>
          <p:cNvPicPr>
            <a:picLocks noChangeAspect="1"/>
          </p:cNvPicPr>
          <p:nvPr/>
        </p:nvPicPr>
        <p:blipFill>
          <a:blip r:embed="rId3"/>
          <a:stretch>
            <a:fillRect/>
          </a:stretch>
        </p:blipFill>
        <p:spPr>
          <a:xfrm>
            <a:off x="4745807" y="2349500"/>
            <a:ext cx="4212701" cy="3542083"/>
          </a:xfrm>
          <a:prstGeom prst="rect">
            <a:avLst/>
          </a:prstGeom>
        </p:spPr>
      </p:pic>
    </p:spTree>
    <p:extLst>
      <p:ext uri="{BB962C8B-B14F-4D97-AF65-F5344CB8AC3E}">
        <p14:creationId xmlns:p14="http://schemas.microsoft.com/office/powerpoint/2010/main" val="282801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9" name="Image 8">
            <a:extLst>
              <a:ext uri="{FF2B5EF4-FFF2-40B4-BE49-F238E27FC236}">
                <a16:creationId xmlns:a16="http://schemas.microsoft.com/office/drawing/2014/main" id="{4A28EF63-C532-4E2D-9E05-1AD4B2D2C467}"/>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10" name="Image 9">
            <a:extLst>
              <a:ext uri="{FF2B5EF4-FFF2-40B4-BE49-F238E27FC236}">
                <a16:creationId xmlns:a16="http://schemas.microsoft.com/office/drawing/2014/main" id="{88E7B897-E90B-4525-BD2E-6A3519B90F39}"/>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16149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3EC0B42-A4C3-47FE-97DD-3013D53795BC}"/>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8037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F3394671-B2FE-4EA0-AD33-E7907CA6F845}"/>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49129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9" name="Image 8">
            <a:extLst>
              <a:ext uri="{FF2B5EF4-FFF2-40B4-BE49-F238E27FC236}">
                <a16:creationId xmlns:a16="http://schemas.microsoft.com/office/drawing/2014/main" id="{4FC0B992-07B1-492B-BEF3-932E364DAD80}"/>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10" name="Image 9">
            <a:extLst>
              <a:ext uri="{FF2B5EF4-FFF2-40B4-BE49-F238E27FC236}">
                <a16:creationId xmlns:a16="http://schemas.microsoft.com/office/drawing/2014/main" id="{9F00C3B5-8786-4C41-9DC9-2B29F8CEE4BE}"/>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426950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 BFR USD</a:t>
            </a:r>
          </a:p>
        </p:txBody>
      </p:sp>
      <p:pic>
        <p:nvPicPr>
          <p:cNvPr id="7" name="Image 6">
            <a:extLst>
              <a:ext uri="{FF2B5EF4-FFF2-40B4-BE49-F238E27FC236}">
                <a16:creationId xmlns:a16="http://schemas.microsoft.com/office/drawing/2014/main" id="{3D851BB6-7C88-4314-B9A0-BD822B58C49B}"/>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E6CB59F1-5A8E-4E9E-9A62-369B3E4CA272}"/>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08789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BD3312E-54EC-41E2-911C-543B0BE4E6B0}"/>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CA5D401-73EE-4F9E-9932-E6C256C3D965}"/>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03FC71B-C587-4A56-809B-13F0431F7836}"/>
              </a:ext>
            </a:extLst>
          </p:cNvPr>
          <p:cNvPicPr>
            <a:picLocks noChangeAspect="1"/>
          </p:cNvPicPr>
          <p:nvPr/>
        </p:nvPicPr>
        <p:blipFill>
          <a:blip r:embed="rId2"/>
          <a:stretch>
            <a:fillRect/>
          </a:stretch>
        </p:blipFill>
        <p:spPr>
          <a:xfrm>
            <a:off x="317500" y="1143000"/>
            <a:ext cx="5150556" cy="1905000"/>
          </a:xfrm>
          <a:prstGeom prst="rect">
            <a:avLst/>
          </a:prstGeom>
        </p:spPr>
      </p:pic>
      <p:pic>
        <p:nvPicPr>
          <p:cNvPr id="8" name="Image 7">
            <a:extLst>
              <a:ext uri="{FF2B5EF4-FFF2-40B4-BE49-F238E27FC236}">
                <a16:creationId xmlns:a16="http://schemas.microsoft.com/office/drawing/2014/main" id="{72687D32-86C9-4CFB-B902-F6D712F47133}"/>
              </a:ext>
            </a:extLst>
          </p:cNvPr>
          <p:cNvPicPr>
            <a:picLocks noChangeAspect="1"/>
          </p:cNvPicPr>
          <p:nvPr/>
        </p:nvPicPr>
        <p:blipFill>
          <a:blip r:embed="rId3"/>
          <a:stretch>
            <a:fillRect/>
          </a:stretch>
        </p:blipFill>
        <p:spPr>
          <a:xfrm>
            <a:off x="3428998" y="3174998"/>
            <a:ext cx="5243445" cy="3429001"/>
          </a:xfrm>
          <a:prstGeom prst="rect">
            <a:avLst/>
          </a:prstGeom>
        </p:spPr>
      </p:pic>
    </p:spTree>
    <p:extLst>
      <p:ext uri="{BB962C8B-B14F-4D97-AF65-F5344CB8AC3E}">
        <p14:creationId xmlns:p14="http://schemas.microsoft.com/office/powerpoint/2010/main" val="75802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6E226DF-9AB9-413E-81F8-687E5FC4AFB8}"/>
              </a:ext>
            </a:extLst>
          </p:cNvPr>
          <p:cNvPicPr>
            <a:picLocks noChangeAspect="1"/>
          </p:cNvPicPr>
          <p:nvPr/>
        </p:nvPicPr>
        <p:blipFill>
          <a:blip r:embed="rId2"/>
          <a:stretch>
            <a:fillRect/>
          </a:stretch>
        </p:blipFill>
        <p:spPr>
          <a:xfrm>
            <a:off x="317500" y="1143000"/>
            <a:ext cx="5150556" cy="1905000"/>
          </a:xfrm>
          <a:prstGeom prst="rect">
            <a:avLst/>
          </a:prstGeom>
        </p:spPr>
      </p:pic>
      <p:pic>
        <p:nvPicPr>
          <p:cNvPr id="8" name="Image 7">
            <a:extLst>
              <a:ext uri="{FF2B5EF4-FFF2-40B4-BE49-F238E27FC236}">
                <a16:creationId xmlns:a16="http://schemas.microsoft.com/office/drawing/2014/main" id="{0CB3DECD-847C-4D35-9773-5E52A8E4896A}"/>
              </a:ext>
            </a:extLst>
          </p:cNvPr>
          <p:cNvPicPr>
            <a:picLocks noChangeAspect="1"/>
          </p:cNvPicPr>
          <p:nvPr/>
        </p:nvPicPr>
        <p:blipFill>
          <a:blip r:embed="rId3"/>
          <a:stretch>
            <a:fillRect/>
          </a:stretch>
        </p:blipFill>
        <p:spPr>
          <a:xfrm>
            <a:off x="3428998" y="3174998"/>
            <a:ext cx="5243445" cy="3429001"/>
          </a:xfrm>
          <a:prstGeom prst="rect">
            <a:avLst/>
          </a:prstGeom>
        </p:spPr>
      </p:pic>
    </p:spTree>
    <p:extLst>
      <p:ext uri="{BB962C8B-B14F-4D97-AF65-F5344CB8AC3E}">
        <p14:creationId xmlns:p14="http://schemas.microsoft.com/office/powerpoint/2010/main" val="204374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C4C5641-9D79-48C8-AC85-5F3F2B9D2EE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718854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5699</TotalTime>
  <Words>649</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EURUSD - Historical &amp; Planned</vt:lpstr>
      <vt:lpstr>EURUSD - Synthesis</vt:lpstr>
      <vt:lpstr>EURUSD - 2021</vt:lpstr>
      <vt:lpstr>EURUSD - 2021 BFR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702</cp:revision>
  <cp:lastPrinted>2012-02-01T10:00:25Z</cp:lastPrinted>
  <dcterms:created xsi:type="dcterms:W3CDTF">2010-04-23T15:09:35Z</dcterms:created>
  <dcterms:modified xsi:type="dcterms:W3CDTF">2021-02-17T16:06:14Z</dcterms:modified>
</cp:coreProperties>
</file>