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57" r:id="rId11"/>
    <p:sldId id="497" r:id="rId12"/>
    <p:sldId id="499" r:id="rId13"/>
    <p:sldId id="500" r:id="rId14"/>
    <p:sldId id="501" r:id="rId15"/>
    <p:sldId id="456"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p:scale>
          <a:sx n="125" d="100"/>
          <a:sy n="125" d="100"/>
        </p:scale>
        <p:origin x="744" y="-82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04/03/2021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3/4/2021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3/4/2021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3/4/2021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3/4/2021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3/4/2021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3/4/2021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3/4/2021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3/4/2021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3/4/2021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3/4/2021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3/4/2021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26/02/2021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A2585687-18B6-4820-8222-A938D9FAC38D}"/>
              </a:ext>
            </a:extLst>
          </p:cNvPr>
          <p:cNvPicPr>
            <a:picLocks noChangeAspect="1"/>
          </p:cNvPicPr>
          <p:nvPr/>
        </p:nvPicPr>
        <p:blipFill>
          <a:blip r:embed="rId2"/>
          <a:stretch>
            <a:fillRect/>
          </a:stretch>
        </p:blipFill>
        <p:spPr>
          <a:xfrm>
            <a:off x="880552" y="1135855"/>
            <a:ext cx="7382896" cy="5029636"/>
          </a:xfrm>
          <a:prstGeom prst="rect">
            <a:avLst/>
          </a:prstGeom>
        </p:spPr>
      </p:pic>
    </p:spTree>
    <p:extLst>
      <p:ext uri="{BB962C8B-B14F-4D97-AF65-F5344CB8AC3E}">
        <p14:creationId xmlns:p14="http://schemas.microsoft.com/office/powerpoint/2010/main" val="3628146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74391B74-72FE-41BB-84F6-3A2ACAED8B3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64F62B8D-251A-4FF1-86CE-E84F38695D10}"/>
              </a:ext>
            </a:extLst>
          </p:cNvPr>
          <p:cNvPicPr>
            <a:picLocks noChangeAspect="1"/>
          </p:cNvPicPr>
          <p:nvPr/>
        </p:nvPicPr>
        <p:blipFill>
          <a:blip r:embed="rId3"/>
          <a:stretch>
            <a:fillRect/>
          </a:stretch>
        </p:blipFill>
        <p:spPr>
          <a:xfrm>
            <a:off x="4754008" y="2349499"/>
            <a:ext cx="4200508" cy="3569207"/>
          </a:xfrm>
          <a:prstGeom prst="rect">
            <a:avLst/>
          </a:prstGeom>
        </p:spPr>
      </p:pic>
    </p:spTree>
    <p:extLst>
      <p:ext uri="{BB962C8B-B14F-4D97-AF65-F5344CB8AC3E}">
        <p14:creationId xmlns:p14="http://schemas.microsoft.com/office/powerpoint/2010/main" val="3942786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7201DC72-A88F-4FFB-A999-9A37A150718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B9AE03AA-9D1A-48D2-ABFA-0D72555668A9}"/>
              </a:ext>
            </a:extLst>
          </p:cNvPr>
          <p:cNvPicPr>
            <a:picLocks noChangeAspect="1"/>
          </p:cNvPicPr>
          <p:nvPr/>
        </p:nvPicPr>
        <p:blipFill>
          <a:blip r:embed="rId3"/>
          <a:stretch>
            <a:fillRect/>
          </a:stretch>
        </p:blipFill>
        <p:spPr>
          <a:xfrm>
            <a:off x="4749800" y="2349500"/>
            <a:ext cx="4204715" cy="3550229"/>
          </a:xfrm>
          <a:prstGeom prst="rect">
            <a:avLst/>
          </a:prstGeom>
        </p:spPr>
      </p:pic>
    </p:spTree>
    <p:extLst>
      <p:ext uri="{BB962C8B-B14F-4D97-AF65-F5344CB8AC3E}">
        <p14:creationId xmlns:p14="http://schemas.microsoft.com/office/powerpoint/2010/main" val="1535273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- 2021-PRET-CHF</a:t>
            </a:r>
          </a:p>
        </p:txBody>
      </p:sp>
      <p:pic>
        <p:nvPicPr>
          <p:cNvPr id="6" name="Image 5">
            <a:extLst>
              <a:ext uri="{FF2B5EF4-FFF2-40B4-BE49-F238E27FC236}">
                <a16:creationId xmlns:a16="http://schemas.microsoft.com/office/drawing/2014/main" id="{C7BBC459-9FD7-4AE4-AE2A-1C31D4D57B80}"/>
              </a:ext>
            </a:extLst>
          </p:cNvPr>
          <p:cNvPicPr>
            <a:picLocks noChangeAspect="1"/>
          </p:cNvPicPr>
          <p:nvPr/>
        </p:nvPicPr>
        <p:blipFill>
          <a:blip r:embed="rId2"/>
          <a:stretch>
            <a:fillRect/>
          </a:stretch>
        </p:blipFill>
        <p:spPr>
          <a:xfrm>
            <a:off x="236220" y="2349500"/>
            <a:ext cx="4204715" cy="3569208"/>
          </a:xfrm>
          <a:prstGeom prst="rect">
            <a:avLst/>
          </a:prstGeom>
        </p:spPr>
      </p:pic>
      <p:pic>
        <p:nvPicPr>
          <p:cNvPr id="8" name="Image 7">
            <a:extLst>
              <a:ext uri="{FF2B5EF4-FFF2-40B4-BE49-F238E27FC236}">
                <a16:creationId xmlns:a16="http://schemas.microsoft.com/office/drawing/2014/main" id="{F2454DA8-427F-4256-8121-FF8F2FBC0AAB}"/>
              </a:ext>
            </a:extLst>
          </p:cNvPr>
          <p:cNvPicPr>
            <a:picLocks noChangeAspect="1"/>
          </p:cNvPicPr>
          <p:nvPr/>
        </p:nvPicPr>
        <p:blipFill>
          <a:blip r:embed="rId3"/>
          <a:stretch>
            <a:fillRect/>
          </a:stretch>
        </p:blipFill>
        <p:spPr>
          <a:xfrm>
            <a:off x="4754007" y="2349500"/>
            <a:ext cx="4200509" cy="3569208"/>
          </a:xfrm>
          <a:prstGeom prst="rect">
            <a:avLst/>
          </a:prstGeom>
        </p:spPr>
      </p:pic>
    </p:spTree>
    <p:extLst>
      <p:ext uri="{BB962C8B-B14F-4D97-AF65-F5344CB8AC3E}">
        <p14:creationId xmlns:p14="http://schemas.microsoft.com/office/powerpoint/2010/main" val="330685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2EC26268-8F2E-4386-8EAF-8C71D66707DB}"/>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795183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6" name="Image 5">
            <a:extLst>
              <a:ext uri="{FF2B5EF4-FFF2-40B4-BE49-F238E27FC236}">
                <a16:creationId xmlns:a16="http://schemas.microsoft.com/office/drawing/2014/main" id="{482DBFD4-8DD3-45F9-82B4-356D201CCDA5}"/>
              </a:ext>
            </a:extLst>
          </p:cNvPr>
          <p:cNvPicPr>
            <a:picLocks noChangeAspect="1"/>
          </p:cNvPicPr>
          <p:nvPr/>
        </p:nvPicPr>
        <p:blipFill>
          <a:blip r:embed="rId2"/>
          <a:stretch>
            <a:fillRect/>
          </a:stretch>
        </p:blipFill>
        <p:spPr>
          <a:xfrm>
            <a:off x="960652" y="1345792"/>
            <a:ext cx="7222696" cy="5017247"/>
          </a:xfrm>
          <a:prstGeom prst="rect">
            <a:avLst/>
          </a:prstGeom>
        </p:spPr>
      </p:pic>
    </p:spTree>
    <p:extLst>
      <p:ext uri="{BB962C8B-B14F-4D97-AF65-F5344CB8AC3E}">
        <p14:creationId xmlns:p14="http://schemas.microsoft.com/office/powerpoint/2010/main" val="3577179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D931F7BE-2877-4DB0-88AA-58670AD15E4F}"/>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8" name="Image 7">
            <a:extLst>
              <a:ext uri="{FF2B5EF4-FFF2-40B4-BE49-F238E27FC236}">
                <a16:creationId xmlns:a16="http://schemas.microsoft.com/office/drawing/2014/main" id="{2B9B2EDE-72EC-40F6-A583-0BBEB4EDB181}"/>
              </a:ext>
            </a:extLst>
          </p:cNvPr>
          <p:cNvPicPr>
            <a:picLocks noChangeAspect="1"/>
          </p:cNvPicPr>
          <p:nvPr/>
        </p:nvPicPr>
        <p:blipFill>
          <a:blip r:embed="rId3"/>
          <a:stretch>
            <a:fillRect/>
          </a:stretch>
        </p:blipFill>
        <p:spPr>
          <a:xfrm>
            <a:off x="4754006" y="2349500"/>
            <a:ext cx="4200508" cy="3569208"/>
          </a:xfrm>
          <a:prstGeom prst="rect">
            <a:avLst/>
          </a:prstGeom>
        </p:spPr>
      </p:pic>
    </p:spTree>
    <p:extLst>
      <p:ext uri="{BB962C8B-B14F-4D97-AF65-F5344CB8AC3E}">
        <p14:creationId xmlns:p14="http://schemas.microsoft.com/office/powerpoint/2010/main" val="870307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6" name="Image 5">
            <a:extLst>
              <a:ext uri="{FF2B5EF4-FFF2-40B4-BE49-F238E27FC236}">
                <a16:creationId xmlns:a16="http://schemas.microsoft.com/office/drawing/2014/main" id="{9A37FE7E-24C9-44A0-B508-E45ACDD7FEBF}"/>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DAFCC091-BCB7-4E19-B3A8-65843F54A1F6}"/>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101562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- 2021-BFR-USD</a:t>
            </a:r>
          </a:p>
        </p:txBody>
      </p:sp>
      <p:pic>
        <p:nvPicPr>
          <p:cNvPr id="6" name="Image 5">
            <a:extLst>
              <a:ext uri="{FF2B5EF4-FFF2-40B4-BE49-F238E27FC236}">
                <a16:creationId xmlns:a16="http://schemas.microsoft.com/office/drawing/2014/main" id="{0492E017-CD3A-44AA-A774-1D73BD273921}"/>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672E205B-A970-41D5-A981-BB46F28FD0F1}"/>
              </a:ext>
            </a:extLst>
          </p:cNvPr>
          <p:cNvPicPr>
            <a:picLocks noChangeAspect="1"/>
          </p:cNvPicPr>
          <p:nvPr/>
        </p:nvPicPr>
        <p:blipFill>
          <a:blip r:embed="rId3"/>
          <a:stretch>
            <a:fillRect/>
          </a:stretch>
        </p:blipFill>
        <p:spPr>
          <a:xfrm>
            <a:off x="4754008" y="2349500"/>
            <a:ext cx="4200508" cy="3556000"/>
          </a:xfrm>
          <a:prstGeom prst="rect">
            <a:avLst/>
          </a:prstGeom>
        </p:spPr>
      </p:pic>
    </p:spTree>
    <p:extLst>
      <p:ext uri="{BB962C8B-B14F-4D97-AF65-F5344CB8AC3E}">
        <p14:creationId xmlns:p14="http://schemas.microsoft.com/office/powerpoint/2010/main" val="1818130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DFB08A85-63EA-4E92-8786-4FC3EFFA8DBF}"/>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BE01214F-4A64-41B7-9F44-6E2A5496198B}"/>
              </a:ext>
            </a:extLst>
          </p:cNvPr>
          <p:cNvPicPr>
            <a:picLocks noChangeAspect="1"/>
          </p:cNvPicPr>
          <p:nvPr/>
        </p:nvPicPr>
        <p:blipFill>
          <a:blip r:embed="rId2"/>
          <a:stretch>
            <a:fillRect/>
          </a:stretch>
        </p:blipFill>
        <p:spPr>
          <a:xfrm>
            <a:off x="127001" y="1524000"/>
            <a:ext cx="8890000" cy="154305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EEC45035-B441-411D-842E-ED3FBEA4AAC9}"/>
              </a:ext>
            </a:extLst>
          </p:cNvPr>
          <p:cNvPicPr>
            <a:picLocks noChangeAspect="1"/>
          </p:cNvPicPr>
          <p:nvPr/>
        </p:nvPicPr>
        <p:blipFill>
          <a:blip r:embed="rId2"/>
          <a:stretch>
            <a:fillRect/>
          </a:stretch>
        </p:blipFill>
        <p:spPr>
          <a:xfrm>
            <a:off x="317500" y="1143000"/>
            <a:ext cx="5150556" cy="1905000"/>
          </a:xfrm>
          <a:prstGeom prst="rect">
            <a:avLst/>
          </a:prstGeom>
        </p:spPr>
      </p:pic>
      <p:pic>
        <p:nvPicPr>
          <p:cNvPr id="7" name="Image 6">
            <a:extLst>
              <a:ext uri="{FF2B5EF4-FFF2-40B4-BE49-F238E27FC236}">
                <a16:creationId xmlns:a16="http://schemas.microsoft.com/office/drawing/2014/main" id="{5C4325A9-3558-4F87-B5BF-3341D311A8A3}"/>
              </a:ext>
            </a:extLst>
          </p:cNvPr>
          <p:cNvPicPr>
            <a:picLocks noChangeAspect="1"/>
          </p:cNvPicPr>
          <p:nvPr/>
        </p:nvPicPr>
        <p:blipFill>
          <a:blip r:embed="rId3"/>
          <a:stretch>
            <a:fillRect/>
          </a:stretch>
        </p:blipFill>
        <p:spPr>
          <a:xfrm>
            <a:off x="3429000" y="3175000"/>
            <a:ext cx="5243444" cy="3429000"/>
          </a:xfrm>
          <a:prstGeom prst="rect">
            <a:avLst/>
          </a:prstGeom>
        </p:spPr>
      </p:pic>
    </p:spTree>
    <p:extLst>
      <p:ext uri="{BB962C8B-B14F-4D97-AF65-F5344CB8AC3E}">
        <p14:creationId xmlns:p14="http://schemas.microsoft.com/office/powerpoint/2010/main" val="693780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28E3D509-A1F8-4C10-9091-376ABF2CAA74}"/>
              </a:ext>
            </a:extLst>
          </p:cNvPr>
          <p:cNvPicPr>
            <a:picLocks noChangeAspect="1"/>
          </p:cNvPicPr>
          <p:nvPr/>
        </p:nvPicPr>
        <p:blipFill>
          <a:blip r:embed="rId2"/>
          <a:stretch>
            <a:fillRect/>
          </a:stretch>
        </p:blipFill>
        <p:spPr>
          <a:xfrm>
            <a:off x="317500" y="1143000"/>
            <a:ext cx="5150556" cy="1905000"/>
          </a:xfrm>
          <a:prstGeom prst="rect">
            <a:avLst/>
          </a:prstGeom>
        </p:spPr>
      </p:pic>
      <p:pic>
        <p:nvPicPr>
          <p:cNvPr id="7" name="Image 6">
            <a:extLst>
              <a:ext uri="{FF2B5EF4-FFF2-40B4-BE49-F238E27FC236}">
                <a16:creationId xmlns:a16="http://schemas.microsoft.com/office/drawing/2014/main" id="{EB1685F6-236D-48B5-AEDB-504B0A681B77}"/>
              </a:ext>
            </a:extLst>
          </p:cNvPr>
          <p:cNvPicPr>
            <a:picLocks noChangeAspect="1"/>
          </p:cNvPicPr>
          <p:nvPr/>
        </p:nvPicPr>
        <p:blipFill>
          <a:blip r:embed="rId3"/>
          <a:stretch>
            <a:fillRect/>
          </a:stretch>
        </p:blipFill>
        <p:spPr>
          <a:xfrm>
            <a:off x="3429000" y="3175000"/>
            <a:ext cx="5243444" cy="3429000"/>
          </a:xfrm>
          <a:prstGeom prst="rect">
            <a:avLst/>
          </a:prstGeom>
        </p:spPr>
      </p:pic>
    </p:spTree>
    <p:extLst>
      <p:ext uri="{BB962C8B-B14F-4D97-AF65-F5344CB8AC3E}">
        <p14:creationId xmlns:p14="http://schemas.microsoft.com/office/powerpoint/2010/main" val="3097825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C7D807B1-5FC9-4879-881B-A8B1ECD315BC}"/>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53125709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5759</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- 2020</vt:lpstr>
      <vt:lpstr>EURCHF - 2021</vt:lpstr>
      <vt:lpstr>EURCHF - 2021-PRET-CHF</vt:lpstr>
      <vt:lpstr>EURUSD - Historical &amp; Planned</vt:lpstr>
      <vt:lpstr>EURUSD - Synthesis</vt:lpstr>
      <vt:lpstr>EURUSD - 2020</vt:lpstr>
      <vt:lpstr>EURUSD - 2021</vt:lpstr>
      <vt:lpstr>EURUSD - 2021-BFR-USD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Anatole Maurel</cp:lastModifiedBy>
  <cp:revision>704</cp:revision>
  <cp:lastPrinted>2012-02-01T10:00:25Z</cp:lastPrinted>
  <dcterms:created xsi:type="dcterms:W3CDTF">2010-04-23T15:09:35Z</dcterms:created>
  <dcterms:modified xsi:type="dcterms:W3CDTF">2021-03-04T12:53:28Z</dcterms:modified>
</cp:coreProperties>
</file>