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3717523-623B-4353-9AF0-EBC642B314D9}"/>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5896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04476421-98D1-4B45-8127-C78BD989081B}"/>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56578BE3-38D7-4FD4-A11D-1C7824AE801E}"/>
              </a:ext>
            </a:extLst>
          </p:cNvPr>
          <p:cNvPicPr>
            <a:picLocks noChangeAspect="1"/>
          </p:cNvPicPr>
          <p:nvPr/>
        </p:nvPicPr>
        <p:blipFill>
          <a:blip r:embed="rId3"/>
          <a:stretch>
            <a:fillRect/>
          </a:stretch>
        </p:blipFill>
        <p:spPr>
          <a:xfrm>
            <a:off x="4757016" y="2349500"/>
            <a:ext cx="4200508" cy="3596952"/>
          </a:xfrm>
          <a:prstGeom prst="rect">
            <a:avLst/>
          </a:prstGeom>
        </p:spPr>
      </p:pic>
    </p:spTree>
    <p:extLst>
      <p:ext uri="{BB962C8B-B14F-4D97-AF65-F5344CB8AC3E}">
        <p14:creationId xmlns:p14="http://schemas.microsoft.com/office/powerpoint/2010/main" val="340771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52966346-E0CE-4870-9934-CEF33587C601}"/>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7C94966F-0023-4EE2-8B03-AFA2E188BB6A}"/>
              </a:ext>
            </a:extLst>
          </p:cNvPr>
          <p:cNvPicPr>
            <a:picLocks noChangeAspect="1"/>
          </p:cNvPicPr>
          <p:nvPr/>
        </p:nvPicPr>
        <p:blipFill>
          <a:blip r:embed="rId3"/>
          <a:stretch>
            <a:fillRect/>
          </a:stretch>
        </p:blipFill>
        <p:spPr>
          <a:xfrm>
            <a:off x="4818662" y="2349500"/>
            <a:ext cx="4200508" cy="3535986"/>
          </a:xfrm>
          <a:prstGeom prst="rect">
            <a:avLst/>
          </a:prstGeom>
        </p:spPr>
      </p:pic>
    </p:spTree>
    <p:extLst>
      <p:ext uri="{BB962C8B-B14F-4D97-AF65-F5344CB8AC3E}">
        <p14:creationId xmlns:p14="http://schemas.microsoft.com/office/powerpoint/2010/main" val="9972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856F8F9A-C63C-4E4A-86EE-B304BB21CFE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91FBAED7-6D11-4D0B-AEFF-3A86F941DA59}"/>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62098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7F8257C-A399-4FC0-B8BC-EBC8114460B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12625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9ED38A8E-ADAD-4BC2-A8E8-E5F1737EDC23}"/>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56553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D42D21B8-416E-4CE8-9507-80C01CC1B93C}"/>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82DDEE41-9660-411A-814D-1CDE2C7304F1}"/>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7997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708BE490-22A0-4A11-B93B-0D4A03E07D7A}"/>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26C944E7-9108-4857-BBCD-6094D7C5A8DB}"/>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42204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F7E7D1D2-C991-4088-8D73-4D71C3E59F0E}"/>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DE954457-E2DD-46CF-91D7-840F8B5074FB}"/>
              </a:ext>
            </a:extLst>
          </p:cNvPr>
          <p:cNvPicPr>
            <a:picLocks noChangeAspect="1"/>
          </p:cNvPicPr>
          <p:nvPr/>
        </p:nvPicPr>
        <p:blipFill>
          <a:blip r:embed="rId3"/>
          <a:stretch>
            <a:fillRect/>
          </a:stretch>
        </p:blipFill>
        <p:spPr>
          <a:xfrm>
            <a:off x="4745807" y="2349500"/>
            <a:ext cx="4212701" cy="3542083"/>
          </a:xfrm>
          <a:prstGeom prst="rect">
            <a:avLst/>
          </a:prstGeom>
        </p:spPr>
      </p:pic>
    </p:spTree>
    <p:extLst>
      <p:ext uri="{BB962C8B-B14F-4D97-AF65-F5344CB8AC3E}">
        <p14:creationId xmlns:p14="http://schemas.microsoft.com/office/powerpoint/2010/main" val="178004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EE9702B4-AF85-4C63-93B1-11A95E78831F}"/>
              </a:ext>
            </a:extLst>
          </p:cNvPr>
          <p:cNvPicPr>
            <a:picLocks noChangeAspect="1"/>
          </p:cNvPicPr>
          <p:nvPr/>
        </p:nvPicPr>
        <p:blipFill>
          <a:blip r:embed="rId2"/>
          <a:stretch>
            <a:fillRect/>
          </a:stretch>
        </p:blipFill>
        <p:spPr>
          <a:xfrm>
            <a:off x="66675" y="1524000"/>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id="{E0CC3A3B-8233-4BD4-82DE-CA57DF032241}"/>
              </a:ext>
            </a:extLst>
          </p:cNvPr>
          <p:cNvPicPr>
            <a:picLocks noChangeAspect="1"/>
          </p:cNvPicPr>
          <p:nvPr/>
        </p:nvPicPr>
        <p:blipFill>
          <a:blip r:embed="rId2"/>
          <a:stretch>
            <a:fillRect/>
          </a:stretch>
        </p:blipFill>
        <p:spPr>
          <a:xfrm>
            <a:off x="73025" y="1524000"/>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DB42BA9-2B01-4B2D-9D64-F09791975A35}"/>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CC8BB726-8AD0-4297-8EF8-CCE68AF20C1F}"/>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424298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0E4212E-51B7-451A-B137-6CB32447BFF0}"/>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B981DF6C-436A-4F51-A8E8-B1E6DBEC74F6}"/>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94626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1DA39B4-09A6-42A8-A54D-6EDC16032C2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105155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2021-04-14T13:05:10Z</dcterms:modified>
</cp:coreProperties>
</file>